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408" r:id="rId2"/>
    <p:sldId id="2145" r:id="rId3"/>
    <p:sldId id="2122" r:id="rId4"/>
    <p:sldId id="2123" r:id="rId5"/>
    <p:sldId id="2126" r:id="rId6"/>
    <p:sldId id="2125" r:id="rId7"/>
    <p:sldId id="2127" r:id="rId8"/>
    <p:sldId id="2144" r:id="rId9"/>
    <p:sldId id="2148" r:id="rId10"/>
    <p:sldId id="2147" r:id="rId11"/>
    <p:sldId id="2135" r:id="rId12"/>
    <p:sldId id="2136" r:id="rId13"/>
    <p:sldId id="2137" r:id="rId14"/>
    <p:sldId id="2138" r:id="rId15"/>
    <p:sldId id="2141" r:id="rId16"/>
    <p:sldId id="2139" r:id="rId17"/>
    <p:sldId id="2140" r:id="rId18"/>
    <p:sldId id="2142" r:id="rId19"/>
    <p:sldId id="2143" r:id="rId20"/>
    <p:sldId id="447" r:id="rId21"/>
    <p:sldId id="1233" r:id="rId22"/>
    <p:sldId id="1234" r:id="rId23"/>
    <p:sldId id="1235" r:id="rId24"/>
    <p:sldId id="1236" r:id="rId25"/>
    <p:sldId id="1237" r:id="rId26"/>
    <p:sldId id="2128" r:id="rId27"/>
    <p:sldId id="2131" r:id="rId28"/>
    <p:sldId id="2146" r:id="rId29"/>
    <p:sldId id="213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3C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C9BC5D-5F1F-4A21-8864-BA37F9C16FB8}" v="69" dt="2025-07-11T19:44:53.3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7" autoAdjust="0"/>
    <p:restoredTop sz="85463" autoAdjust="0"/>
  </p:normalViewPr>
  <p:slideViewPr>
    <p:cSldViewPr snapToGrid="0" snapToObjects="1">
      <p:cViewPr varScale="1">
        <p:scale>
          <a:sx n="94" d="100"/>
          <a:sy n="94" d="100"/>
        </p:scale>
        <p:origin x="102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229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zloum, Ali" userId="0e46b76c-4dc3-49df-abdc-a913f6f1ee66" providerId="ADAL" clId="{BCB95A0F-D47A-47FD-BF31-7CB63490D56F}"/>
    <pc:docChg chg="custSel modSld">
      <pc:chgData name="Mazloum, Ali" userId="0e46b76c-4dc3-49df-abdc-a913f6f1ee66" providerId="ADAL" clId="{BCB95A0F-D47A-47FD-BF31-7CB63490D56F}" dt="2024-08-15T14:38:30.584" v="79" actId="20577"/>
      <pc:docMkLst>
        <pc:docMk/>
      </pc:docMkLst>
      <pc:sldChg chg="addSp delSp modSp mod">
        <pc:chgData name="Mazloum, Ali" userId="0e46b76c-4dc3-49df-abdc-a913f6f1ee66" providerId="ADAL" clId="{BCB95A0F-D47A-47FD-BF31-7CB63490D56F}" dt="2024-08-15T14:38:30.584" v="79" actId="20577"/>
        <pc:sldMkLst>
          <pc:docMk/>
          <pc:sldMk cId="1794598905" sldId="408"/>
        </pc:sldMkLst>
      </pc:sldChg>
    </pc:docChg>
  </pc:docChgLst>
  <pc:docChgLst>
    <pc:chgData name="Gomez, Jose" userId="af884673-c72d-4dfe-b100-de77b9392a28" providerId="ADAL" clId="{D07171D5-9D9A-4308-BD2A-18EE5A5ADBBD}"/>
    <pc:docChg chg="custSel addSld delSld modSld">
      <pc:chgData name="Gomez, Jose" userId="af884673-c72d-4dfe-b100-de77b9392a28" providerId="ADAL" clId="{D07171D5-9D9A-4308-BD2A-18EE5A5ADBBD}" dt="2024-02-07T20:20:27.825" v="190"/>
      <pc:docMkLst>
        <pc:docMk/>
      </pc:docMkLst>
      <pc:sldChg chg="add">
        <pc:chgData name="Gomez, Jose" userId="af884673-c72d-4dfe-b100-de77b9392a28" providerId="ADAL" clId="{D07171D5-9D9A-4308-BD2A-18EE5A5ADBBD}" dt="2024-02-07T20:20:27.825" v="190"/>
        <pc:sldMkLst>
          <pc:docMk/>
          <pc:sldMk cId="2715774148" sldId="447"/>
        </pc:sldMkLst>
      </pc:sldChg>
      <pc:sldChg chg="modSp add del mod">
        <pc:chgData name="Gomez, Jose" userId="af884673-c72d-4dfe-b100-de77b9392a28" providerId="ADAL" clId="{D07171D5-9D9A-4308-BD2A-18EE5A5ADBBD}" dt="2024-02-07T20:20:25.867" v="189" actId="2696"/>
        <pc:sldMkLst>
          <pc:docMk/>
          <pc:sldMk cId="2789609109" sldId="447"/>
        </pc:sldMkLst>
      </pc:sldChg>
      <pc:sldChg chg="add">
        <pc:chgData name="Gomez, Jose" userId="af884673-c72d-4dfe-b100-de77b9392a28" providerId="ADAL" clId="{D07171D5-9D9A-4308-BD2A-18EE5A5ADBBD}" dt="2024-02-07T20:20:27.825" v="190"/>
        <pc:sldMkLst>
          <pc:docMk/>
          <pc:sldMk cId="108157550" sldId="1233"/>
        </pc:sldMkLst>
      </pc:sldChg>
      <pc:sldChg chg="addSp delSp modSp add del mod">
        <pc:chgData name="Gomez, Jose" userId="af884673-c72d-4dfe-b100-de77b9392a28" providerId="ADAL" clId="{D07171D5-9D9A-4308-BD2A-18EE5A5ADBBD}" dt="2024-02-07T20:20:25.867" v="189" actId="2696"/>
        <pc:sldMkLst>
          <pc:docMk/>
          <pc:sldMk cId="2049530869" sldId="1233"/>
        </pc:sldMkLst>
      </pc:sldChg>
      <pc:sldChg chg="add">
        <pc:chgData name="Gomez, Jose" userId="af884673-c72d-4dfe-b100-de77b9392a28" providerId="ADAL" clId="{D07171D5-9D9A-4308-BD2A-18EE5A5ADBBD}" dt="2024-02-07T20:20:27.825" v="190"/>
        <pc:sldMkLst>
          <pc:docMk/>
          <pc:sldMk cId="843243487" sldId="1234"/>
        </pc:sldMkLst>
      </pc:sldChg>
      <pc:sldChg chg="add del">
        <pc:chgData name="Gomez, Jose" userId="af884673-c72d-4dfe-b100-de77b9392a28" providerId="ADAL" clId="{D07171D5-9D9A-4308-BD2A-18EE5A5ADBBD}" dt="2024-02-07T20:20:25.867" v="189" actId="2696"/>
        <pc:sldMkLst>
          <pc:docMk/>
          <pc:sldMk cId="2571161669" sldId="1234"/>
        </pc:sldMkLst>
      </pc:sldChg>
      <pc:sldChg chg="add">
        <pc:chgData name="Gomez, Jose" userId="af884673-c72d-4dfe-b100-de77b9392a28" providerId="ADAL" clId="{D07171D5-9D9A-4308-BD2A-18EE5A5ADBBD}" dt="2024-02-07T20:20:27.825" v="190"/>
        <pc:sldMkLst>
          <pc:docMk/>
          <pc:sldMk cId="1385939952" sldId="1235"/>
        </pc:sldMkLst>
      </pc:sldChg>
      <pc:sldChg chg="addSp delSp modSp add del mod">
        <pc:chgData name="Gomez, Jose" userId="af884673-c72d-4dfe-b100-de77b9392a28" providerId="ADAL" clId="{D07171D5-9D9A-4308-BD2A-18EE5A5ADBBD}" dt="2024-02-07T20:20:25.867" v="189" actId="2696"/>
        <pc:sldMkLst>
          <pc:docMk/>
          <pc:sldMk cId="2564253545" sldId="1235"/>
        </pc:sldMkLst>
      </pc:sldChg>
      <pc:sldChg chg="addSp delSp modSp add del mod">
        <pc:chgData name="Gomez, Jose" userId="af884673-c72d-4dfe-b100-de77b9392a28" providerId="ADAL" clId="{D07171D5-9D9A-4308-BD2A-18EE5A5ADBBD}" dt="2024-02-07T20:20:25.867" v="189" actId="2696"/>
        <pc:sldMkLst>
          <pc:docMk/>
          <pc:sldMk cId="3586577739" sldId="1236"/>
        </pc:sldMkLst>
      </pc:sldChg>
      <pc:sldChg chg="add">
        <pc:chgData name="Gomez, Jose" userId="af884673-c72d-4dfe-b100-de77b9392a28" providerId="ADAL" clId="{D07171D5-9D9A-4308-BD2A-18EE5A5ADBBD}" dt="2024-02-07T20:20:27.825" v="190"/>
        <pc:sldMkLst>
          <pc:docMk/>
          <pc:sldMk cId="4099560840" sldId="1236"/>
        </pc:sldMkLst>
      </pc:sldChg>
      <pc:sldChg chg="addSp delSp modSp add del mod">
        <pc:chgData name="Gomez, Jose" userId="af884673-c72d-4dfe-b100-de77b9392a28" providerId="ADAL" clId="{D07171D5-9D9A-4308-BD2A-18EE5A5ADBBD}" dt="2024-02-07T20:20:25.867" v="189" actId="2696"/>
        <pc:sldMkLst>
          <pc:docMk/>
          <pc:sldMk cId="279870788" sldId="1237"/>
        </pc:sldMkLst>
      </pc:sldChg>
      <pc:sldChg chg="add">
        <pc:chgData name="Gomez, Jose" userId="af884673-c72d-4dfe-b100-de77b9392a28" providerId="ADAL" clId="{D07171D5-9D9A-4308-BD2A-18EE5A5ADBBD}" dt="2024-02-07T20:20:27.825" v="190"/>
        <pc:sldMkLst>
          <pc:docMk/>
          <pc:sldMk cId="1229723888" sldId="1237"/>
        </pc:sldMkLst>
      </pc:sldChg>
      <pc:sldChg chg="add">
        <pc:chgData name="Gomez, Jose" userId="af884673-c72d-4dfe-b100-de77b9392a28" providerId="ADAL" clId="{D07171D5-9D9A-4308-BD2A-18EE5A5ADBBD}" dt="2024-02-07T20:20:27.825" v="190"/>
        <pc:sldMkLst>
          <pc:docMk/>
          <pc:sldMk cId="1679513671" sldId="2128"/>
        </pc:sldMkLst>
      </pc:sldChg>
      <pc:sldChg chg="modSp add del mod">
        <pc:chgData name="Gomez, Jose" userId="af884673-c72d-4dfe-b100-de77b9392a28" providerId="ADAL" clId="{D07171D5-9D9A-4308-BD2A-18EE5A5ADBBD}" dt="2024-02-07T20:20:25.867" v="189" actId="2696"/>
        <pc:sldMkLst>
          <pc:docMk/>
          <pc:sldMk cId="1744079529" sldId="2128"/>
        </pc:sldMkLst>
      </pc:sldChg>
    </pc:docChg>
  </pc:docChgLst>
  <pc:docChgLst>
    <pc:chgData name="AlSabeh, Ali" userId="c96f00b3-cb0c-4169-8665-7d14d7dcd866" providerId="ADAL" clId="{D8C43C02-8AB6-41AF-AEF5-37E5F370AFF4}"/>
    <pc:docChg chg="custSel modSld">
      <pc:chgData name="AlSabeh, Ali" userId="c96f00b3-cb0c-4169-8665-7d14d7dcd866" providerId="ADAL" clId="{D8C43C02-8AB6-41AF-AEF5-37E5F370AFF4}" dt="2024-02-14T00:14:57.858" v="1"/>
      <pc:docMkLst>
        <pc:docMk/>
      </pc:docMkLst>
      <pc:sldChg chg="addSp delSp modSp mod">
        <pc:chgData name="AlSabeh, Ali" userId="c96f00b3-cb0c-4169-8665-7d14d7dcd866" providerId="ADAL" clId="{D8C43C02-8AB6-41AF-AEF5-37E5F370AFF4}" dt="2024-02-14T00:14:57.858" v="1"/>
        <pc:sldMkLst>
          <pc:docMk/>
          <pc:sldMk cId="1794598905" sldId="408"/>
        </pc:sldMkLst>
      </pc:sldChg>
    </pc:docChg>
  </pc:docChgLst>
  <pc:docChgLst>
    <pc:chgData name="Mazloum, Ali" userId="0e46b76c-4dc3-49df-abdc-a913f6f1ee66" providerId="ADAL" clId="{5D9E1990-2AAF-4C54-BC33-8EB4EE611082}"/>
    <pc:docChg chg="modSld">
      <pc:chgData name="Mazloum, Ali" userId="0e46b76c-4dc3-49df-abdc-a913f6f1ee66" providerId="ADAL" clId="{5D9E1990-2AAF-4C54-BC33-8EB4EE611082}" dt="2024-09-11T20:11:08.920" v="1"/>
      <pc:docMkLst>
        <pc:docMk/>
      </pc:docMkLst>
      <pc:sldChg chg="modSp mod">
        <pc:chgData name="Mazloum, Ali" userId="0e46b76c-4dc3-49df-abdc-a913f6f1ee66" providerId="ADAL" clId="{5D9E1990-2AAF-4C54-BC33-8EB4EE611082}" dt="2024-09-11T20:11:08.920" v="1"/>
        <pc:sldMkLst>
          <pc:docMk/>
          <pc:sldMk cId="108157550" sldId="1233"/>
        </pc:sldMkLst>
      </pc:sldChg>
      <pc:sldChg chg="modSp mod">
        <pc:chgData name="Mazloum, Ali" userId="0e46b76c-4dc3-49df-abdc-a913f6f1ee66" providerId="ADAL" clId="{5D9E1990-2AAF-4C54-BC33-8EB4EE611082}" dt="2024-09-11T20:10:58.129" v="0"/>
        <pc:sldMkLst>
          <pc:docMk/>
          <pc:sldMk cId="1679513671" sldId="2128"/>
        </pc:sldMkLst>
      </pc:sldChg>
    </pc:docChg>
  </pc:docChgLst>
  <pc:docChgLst>
    <pc:chgData name="Crichigno Benitez, Jorge" userId="e8c2d0ca-3c76-40b7-b803-52729ce5e219" providerId="ADAL" clId="{3571252B-038B-4F5D-88FF-60AC4F5BD989}"/>
    <pc:docChg chg="undo custSel addSld delSld modSld">
      <pc:chgData name="Crichigno Benitez, Jorge" userId="e8c2d0ca-3c76-40b7-b803-52729ce5e219" providerId="ADAL" clId="{3571252B-038B-4F5D-88FF-60AC4F5BD989}" dt="2024-02-11T17:23:17.585" v="267" actId="20577"/>
      <pc:docMkLst>
        <pc:docMk/>
      </pc:docMkLst>
      <pc:sldChg chg="del">
        <pc:chgData name="Crichigno Benitez, Jorge" userId="e8c2d0ca-3c76-40b7-b803-52729ce5e219" providerId="ADAL" clId="{3571252B-038B-4F5D-88FF-60AC4F5BD989}" dt="2024-02-07T19:33:21.546" v="249" actId="2696"/>
        <pc:sldMkLst>
          <pc:docMk/>
          <pc:sldMk cId="1031394602" sldId="2119"/>
        </pc:sldMkLst>
      </pc:sldChg>
      <pc:sldChg chg="modSp add mod">
        <pc:chgData name="Crichigno Benitez, Jorge" userId="e8c2d0ca-3c76-40b7-b803-52729ce5e219" providerId="ADAL" clId="{3571252B-038B-4F5D-88FF-60AC4F5BD989}" dt="2024-02-07T19:30:55.567" v="229" actId="14100"/>
        <pc:sldMkLst>
          <pc:docMk/>
          <pc:sldMk cId="591878537" sldId="2122"/>
        </pc:sldMkLst>
      </pc:sldChg>
      <pc:sldChg chg="addSp delSp modSp add mod">
        <pc:chgData name="Crichigno Benitez, Jorge" userId="e8c2d0ca-3c76-40b7-b803-52729ce5e219" providerId="ADAL" clId="{3571252B-038B-4F5D-88FF-60AC4F5BD989}" dt="2024-02-07T19:32:35.616" v="244" actId="12"/>
        <pc:sldMkLst>
          <pc:docMk/>
          <pc:sldMk cId="3561513208" sldId="2123"/>
        </pc:sldMkLst>
      </pc:sldChg>
      <pc:sldChg chg="addSp delSp modSp add mod">
        <pc:chgData name="Crichigno Benitez, Jorge" userId="e8c2d0ca-3c76-40b7-b803-52729ce5e219" providerId="ADAL" clId="{3571252B-038B-4F5D-88FF-60AC4F5BD989}" dt="2024-02-07T19:32:52.335" v="246" actId="12"/>
        <pc:sldMkLst>
          <pc:docMk/>
          <pc:sldMk cId="3107854830" sldId="2125"/>
        </pc:sldMkLst>
      </pc:sldChg>
      <pc:sldChg chg="addSp delSp modSp add mod">
        <pc:chgData name="Crichigno Benitez, Jorge" userId="e8c2d0ca-3c76-40b7-b803-52729ce5e219" providerId="ADAL" clId="{3571252B-038B-4F5D-88FF-60AC4F5BD989}" dt="2024-02-07T19:32:43.994" v="245" actId="12"/>
        <pc:sldMkLst>
          <pc:docMk/>
          <pc:sldMk cId="3535331176" sldId="2126"/>
        </pc:sldMkLst>
      </pc:sldChg>
      <pc:sldChg chg="addSp delSp modSp add mod">
        <pc:chgData name="Crichigno Benitez, Jorge" userId="e8c2d0ca-3c76-40b7-b803-52729ce5e219" providerId="ADAL" clId="{3571252B-038B-4F5D-88FF-60AC4F5BD989}" dt="2024-02-07T19:33:00.620" v="247" actId="12"/>
        <pc:sldMkLst>
          <pc:docMk/>
          <pc:sldMk cId="1548182455" sldId="2127"/>
        </pc:sldMkLst>
      </pc:sldChg>
      <pc:sldChg chg="modSp add mod">
        <pc:chgData name="Crichigno Benitez, Jorge" userId="e8c2d0ca-3c76-40b7-b803-52729ce5e219" providerId="ADAL" clId="{3571252B-038B-4F5D-88FF-60AC4F5BD989}" dt="2024-02-11T17:23:17.585" v="267" actId="20577"/>
        <pc:sldMkLst>
          <pc:docMk/>
          <pc:sldMk cId="1316248735" sldId="2144"/>
        </pc:sldMkLst>
      </pc:sldChg>
      <pc:sldChg chg="addSp modSp add mod">
        <pc:chgData name="Crichigno Benitez, Jorge" userId="e8c2d0ca-3c76-40b7-b803-52729ce5e219" providerId="ADAL" clId="{3571252B-038B-4F5D-88FF-60AC4F5BD989}" dt="2024-02-07T19:08:38.625" v="143" actId="20577"/>
        <pc:sldMkLst>
          <pc:docMk/>
          <pc:sldMk cId="1286611033" sldId="2145"/>
        </pc:sldMkLst>
      </pc:sldChg>
      <pc:sldChg chg="addSp delSp modSp add del mod">
        <pc:chgData name="Crichigno Benitez, Jorge" userId="e8c2d0ca-3c76-40b7-b803-52729ce5e219" providerId="ADAL" clId="{3571252B-038B-4F5D-88FF-60AC4F5BD989}" dt="2024-02-07T19:33:05.557" v="248" actId="47"/>
        <pc:sldMkLst>
          <pc:docMk/>
          <pc:sldMk cId="2924083719" sldId="2146"/>
        </pc:sldMkLst>
      </pc:sldChg>
    </pc:docChg>
  </pc:docChgLst>
  <pc:docChgLst>
    <pc:chgData name="Jose Gomez" userId="d90cbd35bbb77de3" providerId="LiveId" clId="{AEC9BC5D-5F1F-4A21-8864-BA37F9C16FB8}"/>
    <pc:docChg chg="undo custSel modSld">
      <pc:chgData name="Jose Gomez" userId="d90cbd35bbb77de3" providerId="LiveId" clId="{AEC9BC5D-5F1F-4A21-8864-BA37F9C16FB8}" dt="2025-07-11T19:45:12.171" v="146" actId="20577"/>
      <pc:docMkLst>
        <pc:docMk/>
      </pc:docMkLst>
      <pc:sldChg chg="addSp delSp modSp mod">
        <pc:chgData name="Jose Gomez" userId="d90cbd35bbb77de3" providerId="LiveId" clId="{AEC9BC5D-5F1F-4A21-8864-BA37F9C16FB8}" dt="2025-07-11T19:45:12.171" v="146" actId="20577"/>
        <pc:sldMkLst>
          <pc:docMk/>
          <pc:sldMk cId="1794598905" sldId="408"/>
        </pc:sldMkLst>
        <pc:spChg chg="mod">
          <ac:chgData name="Jose Gomez" userId="d90cbd35bbb77de3" providerId="LiveId" clId="{AEC9BC5D-5F1F-4A21-8864-BA37F9C16FB8}" dt="2025-07-11T19:45:12.171" v="146" actId="20577"/>
          <ac:spMkLst>
            <pc:docMk/>
            <pc:sldMk cId="1794598905" sldId="408"/>
            <ac:spMk id="2" creationId="{0D1F3A99-91F5-44A2-9A29-778E2BCA2F9C}"/>
          </ac:spMkLst>
        </pc:spChg>
        <pc:picChg chg="mod">
          <ac:chgData name="Jose Gomez" userId="d90cbd35bbb77de3" providerId="LiveId" clId="{AEC9BC5D-5F1F-4A21-8864-BA37F9C16FB8}" dt="2025-07-11T19:42:07.934" v="117" actId="1035"/>
          <ac:picMkLst>
            <pc:docMk/>
            <pc:sldMk cId="1794598905" sldId="408"/>
            <ac:picMk id="3" creationId="{457D77F9-AF81-911B-1542-579A1C8B5714}"/>
          </ac:picMkLst>
        </pc:picChg>
        <pc:picChg chg="mod">
          <ac:chgData name="Jose Gomez" userId="d90cbd35bbb77de3" providerId="LiveId" clId="{AEC9BC5D-5F1F-4A21-8864-BA37F9C16FB8}" dt="2025-07-11T19:42:18.083" v="135" actId="14100"/>
          <ac:picMkLst>
            <pc:docMk/>
            <pc:sldMk cId="1794598905" sldId="408"/>
            <ac:picMk id="4" creationId="{991FF898-208A-0E44-D665-BDC1FE77CBDC}"/>
          </ac:picMkLst>
        </pc:picChg>
        <pc:picChg chg="add del">
          <ac:chgData name="Jose Gomez" userId="d90cbd35bbb77de3" providerId="LiveId" clId="{AEC9BC5D-5F1F-4A21-8864-BA37F9C16FB8}" dt="2025-07-11T19:39:27.897" v="53" actId="478"/>
          <ac:picMkLst>
            <pc:docMk/>
            <pc:sldMk cId="1794598905" sldId="408"/>
            <ac:picMk id="6" creationId="{02858804-228C-B1C9-B033-1EDC0CAF4B02}"/>
          </ac:picMkLst>
        </pc:picChg>
        <pc:picChg chg="add mod">
          <ac:chgData name="Jose Gomez" userId="d90cbd35bbb77de3" providerId="LiveId" clId="{AEC9BC5D-5F1F-4A21-8864-BA37F9C16FB8}" dt="2025-07-11T19:42:07.934" v="117" actId="1035"/>
          <ac:picMkLst>
            <pc:docMk/>
            <pc:sldMk cId="1794598905" sldId="408"/>
            <ac:picMk id="7" creationId="{6C817DCD-3EF6-19FA-2472-16EC242347C7}"/>
          </ac:picMkLst>
        </pc:picChg>
        <pc:picChg chg="del">
          <ac:chgData name="Jose Gomez" userId="d90cbd35bbb77de3" providerId="LiveId" clId="{AEC9BC5D-5F1F-4A21-8864-BA37F9C16FB8}" dt="2025-07-11T19:40:05.980" v="66" actId="478"/>
          <ac:picMkLst>
            <pc:docMk/>
            <pc:sldMk cId="1794598905" sldId="408"/>
            <ac:picMk id="8" creationId="{6F3428B0-5532-D278-850E-50D85A547362}"/>
          </ac:picMkLst>
        </pc:picChg>
        <pc:picChg chg="add mod">
          <ac:chgData name="Jose Gomez" userId="d90cbd35bbb77de3" providerId="LiveId" clId="{AEC9BC5D-5F1F-4A21-8864-BA37F9C16FB8}" dt="2025-07-11T19:44:53.345" v="145"/>
          <ac:picMkLst>
            <pc:docMk/>
            <pc:sldMk cId="1794598905" sldId="408"/>
            <ac:picMk id="9" creationId="{61328221-812A-8808-2967-67BB6C209C0D}"/>
          </ac:picMkLst>
        </pc:picChg>
        <pc:picChg chg="add mod">
          <ac:chgData name="Jose Gomez" userId="d90cbd35bbb77de3" providerId="LiveId" clId="{AEC9BC5D-5F1F-4A21-8864-BA37F9C16FB8}" dt="2025-07-11T19:38:55.909" v="50" actId="14100"/>
          <ac:picMkLst>
            <pc:docMk/>
            <pc:sldMk cId="1794598905" sldId="408"/>
            <ac:picMk id="1026" creationId="{539100D4-01C6-1854-763B-85D71778AE35}"/>
          </ac:picMkLst>
        </pc:picChg>
        <pc:picChg chg="add del mod">
          <ac:chgData name="Jose Gomez" userId="d90cbd35bbb77de3" providerId="LiveId" clId="{AEC9BC5D-5F1F-4A21-8864-BA37F9C16FB8}" dt="2025-07-11T19:44:53.142" v="144" actId="478"/>
          <ac:picMkLst>
            <pc:docMk/>
            <pc:sldMk cId="1794598905" sldId="408"/>
            <ac:picMk id="1028" creationId="{06A396F3-4619-D99F-AEA2-A831A4B57D4B}"/>
          </ac:picMkLst>
        </pc:picChg>
        <pc:picChg chg="add del">
          <ac:chgData name="Jose Gomez" userId="d90cbd35bbb77de3" providerId="LiveId" clId="{AEC9BC5D-5F1F-4A21-8864-BA37F9C16FB8}" dt="2025-07-11T19:39:23.771" v="52" actId="478"/>
          <ac:picMkLst>
            <pc:docMk/>
            <pc:sldMk cId="1794598905" sldId="408"/>
            <ac:picMk id="1032" creationId="{9AC64127-60F7-177C-D929-C7448B025AE9}"/>
          </ac:picMkLst>
        </pc:picChg>
      </pc:sldChg>
      <pc:sldChg chg="modSp mod">
        <pc:chgData name="Jose Gomez" userId="d90cbd35bbb77de3" providerId="LiveId" clId="{AEC9BC5D-5F1F-4A21-8864-BA37F9C16FB8}" dt="2025-07-11T19:41:14.113" v="94" actId="20577"/>
        <pc:sldMkLst>
          <pc:docMk/>
          <pc:sldMk cId="2715774148" sldId="447"/>
        </pc:sldMkLst>
        <pc:spChg chg="mod">
          <ac:chgData name="Jose Gomez" userId="d90cbd35bbb77de3" providerId="LiveId" clId="{AEC9BC5D-5F1F-4A21-8864-BA37F9C16FB8}" dt="2025-07-11T19:41:14.113" v="94" actId="20577"/>
          <ac:spMkLst>
            <pc:docMk/>
            <pc:sldMk cId="2715774148" sldId="447"/>
            <ac:spMk id="31" creationId="{000BBDA1-41FF-E895-70C6-6173E9F13DFE}"/>
          </ac:spMkLst>
        </pc:spChg>
      </pc:sldChg>
      <pc:sldChg chg="modSp mod">
        <pc:chgData name="Jose Gomez" userId="d90cbd35bbb77de3" providerId="LiveId" clId="{AEC9BC5D-5F1F-4A21-8864-BA37F9C16FB8}" dt="2025-07-11T19:41:28.171" v="97" actId="20577"/>
        <pc:sldMkLst>
          <pc:docMk/>
          <pc:sldMk cId="108157550" sldId="1233"/>
        </pc:sldMkLst>
        <pc:spChg chg="mod">
          <ac:chgData name="Jose Gomez" userId="d90cbd35bbb77de3" providerId="LiveId" clId="{AEC9BC5D-5F1F-4A21-8864-BA37F9C16FB8}" dt="2025-07-11T19:41:28.171" v="97" actId="20577"/>
          <ac:spMkLst>
            <pc:docMk/>
            <pc:sldMk cId="108157550" sldId="1233"/>
            <ac:spMk id="7" creationId="{AF126170-594E-3DE3-826B-9F675FD174F8}"/>
          </ac:spMkLst>
        </pc:spChg>
      </pc:sldChg>
      <pc:sldChg chg="modSp mod">
        <pc:chgData name="Jose Gomez" userId="d90cbd35bbb77de3" providerId="LiveId" clId="{AEC9BC5D-5F1F-4A21-8864-BA37F9C16FB8}" dt="2025-07-11T19:41:54.535" v="104" actId="20577"/>
        <pc:sldMkLst>
          <pc:docMk/>
          <pc:sldMk cId="1679513671" sldId="2128"/>
        </pc:sldMkLst>
        <pc:spChg chg="mod">
          <ac:chgData name="Jose Gomez" userId="d90cbd35bbb77de3" providerId="LiveId" clId="{AEC9BC5D-5F1F-4A21-8864-BA37F9C16FB8}" dt="2025-07-11T19:41:54.535" v="104" actId="20577"/>
          <ac:spMkLst>
            <pc:docMk/>
            <pc:sldMk cId="1679513671" sldId="2128"/>
            <ac:spMk id="14" creationId="{300D4FB1-9C26-C03F-087E-2A3041D9BEC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583E93-7F06-4FD5-ADA4-45262C627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25901-863E-43FB-9F23-CCCDED5D2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7944-E7CD-4CBF-B52C-CFDA3DC45EC0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A2B97-BDDF-466E-9AE1-031669AAB6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AFE7E-F29A-4A0A-827D-3961508E4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6D75D-FDCD-4C30-A01B-6DBB2744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682D-FD54-284A-B7C8-2FCD4798133C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9C84-074E-E141-A3FD-46DE87E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30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9443A-DD6F-6940-E72D-8044051EE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297782-5C5D-3FCE-F227-0C02FE1F08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F279AB-2164-1C16-93FA-DAFB86BD42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4628C-F069-2BE9-E5F7-3C4953FB84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40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FAD6A-D424-0C90-2BE4-8188B27CB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4A9DB7-C9C5-1BA0-F837-F410C57E27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D67314-EB4A-CBC4-6327-3817D746DD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10428-5802-FE25-9699-6ADF747AED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77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0000"/>
                </a:solidFill>
              </a:rPr>
              <a:t>1111 1110 10</a:t>
            </a:r>
            <a:r>
              <a:rPr lang="en-US" sz="1200" dirty="0">
                <a:solidFill>
                  <a:schemeClr val="tx1"/>
                </a:solidFill>
              </a:rPr>
              <a:t>00 0000</a:t>
            </a:r>
            <a:r>
              <a:rPr lang="en-US" sz="1200" dirty="0"/>
              <a:t> (FE80) - </a:t>
            </a:r>
            <a:r>
              <a:rPr lang="en-US" sz="1200" dirty="0">
                <a:solidFill>
                  <a:srgbClr val="FF0000"/>
                </a:solidFill>
              </a:rPr>
              <a:t>1111 1110 10</a:t>
            </a:r>
            <a:r>
              <a:rPr lang="en-US" sz="1200" dirty="0">
                <a:solidFill>
                  <a:schemeClr val="tx1"/>
                </a:solidFill>
              </a:rPr>
              <a:t>11 1111</a:t>
            </a:r>
            <a:r>
              <a:rPr lang="en-US" sz="1200" dirty="0"/>
              <a:t> (FEBF)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76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554FE-5820-F481-ABD4-C11D87C9E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A3548A-B634-DDBE-D128-B00039A471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E4DD20-BF11-22C2-65FF-2F15DE29CA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3C449-D3FA-A63A-82B3-8402A145BE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34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BBC91-D9E1-0E9D-4B44-CDDC74CAB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1F12E4-D345-F0BE-BCF9-3A0DC32AA2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EDEE6C-760C-CE64-2CE7-F9F9051F87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06C82-7DA2-0D42-E460-01AC2594A1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37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CE275-83BB-DFED-F0F0-777DE7225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719A10-CA31-9C2F-3787-34005E3334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AF2124-4E9A-4E8F-0CDF-ACBA1E510E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F2F1F-1CD8-E4A3-AA91-BFC8BD1DE3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56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B885F-C216-1513-89CB-29F96AF89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9B8997-3275-DA1F-B71E-0F571D3B08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086672-7B89-DEA0-CDDC-350BE091F8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1D6B8-F0F0-0088-61AB-8F7704580F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19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1A7D6-5D3B-5D6F-F682-745D2FC03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CF442F-28BC-AF3A-DB2B-91FCC0B727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304D7F-0673-B5DF-9802-0831EDA478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025BB-AFE6-A965-CEFE-1617B53CB4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66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27920-B076-A5B4-0413-1AE4D8F0D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B79DE6-1F10-67CD-B855-BBB5747282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A4B240-17A4-BE34-A71A-0015F916C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E3CDE-C34B-EAA7-22BF-963BE261D0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90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CE6C2-55EB-29C8-7144-A5DC45B3A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121EEF-A431-67A7-501C-B4F2F5F5DF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E89863-2E9A-A549-3C2C-7A595BDB82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49B1D-B532-1689-F3A3-6DF0E8D135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7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>
            <a:lvl1pPr algn="l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972" y="1435395"/>
            <a:ext cx="10558130" cy="329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200"/>
              </a:spcAft>
              <a:defRPr/>
            </a:lvl3pPr>
            <a:lvl4pPr algn="just">
              <a:spcAft>
                <a:spcPts val="20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20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719349AC-65AB-168E-307A-1DECEBCAAE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91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7539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8C60F48-EAB5-A54D-B834-7AA360F309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737845"/>
            <a:ext cx="100632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ec.sc.edu/cyberinfra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tlab.cec.sc.edu/" TargetMode="Externa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tlab.cec.sc.edu/" TargetMode="Externa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netlab.cec.sc.ed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1997089" y="10160"/>
            <a:ext cx="8328046" cy="6824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Hands-on Workshop on Network Technologies</a:t>
            </a:r>
          </a:p>
          <a:p>
            <a:pPr algn="ctr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Hands-on session 1: Introduction and Basic Configuration</a:t>
            </a:r>
          </a:p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3 - IPv6 Lab Series</a:t>
            </a:r>
          </a:p>
          <a:p>
            <a:pPr algn="ctr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 Gomez</a:t>
            </a:r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Jorge Crichigno</a:t>
            </a:r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 Lewis College (FLC)</a:t>
            </a:r>
          </a:p>
          <a:p>
            <a:pPr algn="ctr"/>
            <a:r>
              <a:rPr lang="en-US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South Carolina (USC)</a:t>
            </a:r>
          </a:p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https://research.cec.sc.edu/cyberinfra/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Tuesday, Jul 21, 2026</a:t>
            </a:r>
          </a:p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57D77F9-AF81-911B-1542-579A1C8B5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442" y="431198"/>
            <a:ext cx="1232357" cy="123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1FF898-208A-0E44-D665-BDC1FE77C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067" y="2491252"/>
            <a:ext cx="2168099" cy="1340519"/>
          </a:xfrm>
          <a:prstGeom prst="rect">
            <a:avLst/>
          </a:prstGeom>
        </p:spPr>
      </p:pic>
      <p:pic>
        <p:nvPicPr>
          <p:cNvPr id="7" name="Picture 4" descr="scinet">
            <a:extLst>
              <a:ext uri="{FF2B5EF4-FFF2-40B4-BE49-F238E27FC236}">
                <a16:creationId xmlns:a16="http://schemas.microsoft.com/office/drawing/2014/main" id="{6C817DCD-3EF6-19FA-2472-16EC24234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7" y="829664"/>
            <a:ext cx="2133587" cy="61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61328221-812A-8808-2967-67BB6C209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0" y="1439936"/>
            <a:ext cx="2410815" cy="120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598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AFEE5-C4CF-1488-BE4E-C7FCAEC71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B15DD-CFE1-C1C5-38FA-43B8F4EB1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Unicast Link Local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08C6A-E399-BD53-3B86-456A2A5D1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Every IPv6-enabled network interface must have a link-local address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It enables a device to communicate with other IPv6-enabled devices on the same link and only on that link (subnet)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FE80::/10 range, first 10 bits are </a:t>
            </a:r>
            <a:r>
              <a:rPr lang="en-US" sz="2400" dirty="0">
                <a:solidFill>
                  <a:srgbClr val="FF0000"/>
                </a:solidFill>
              </a:rPr>
              <a:t>1111 1110 10</a:t>
            </a:r>
            <a:r>
              <a:rPr lang="en-US" sz="2400" dirty="0"/>
              <a:t>xx </a:t>
            </a:r>
            <a:r>
              <a:rPr lang="en-US" sz="2400" dirty="0" err="1"/>
              <a:t>xxxx</a:t>
            </a:r>
            <a:endParaRPr lang="en-US" sz="2400" dirty="0"/>
          </a:p>
          <a:p>
            <a:pPr marL="584701" lvl="1" indent="-292093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92093" indent="-292093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A4C8C51-686F-E5DF-8D80-CC2990A35350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6931011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9D73B-BA88-8B8D-0E36-A88693EDA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10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49D8D1F-A778-6FC4-29D8-13B584BBC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3568699"/>
            <a:ext cx="7381985" cy="24002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887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140A2-0445-3249-FD56-FC747EC14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54658-060E-0007-66B7-C6B1E3EA8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DB9CC-380D-BDED-4721-1E473A083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Lab 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1C673C-9D5C-7D7B-5200-5CB26DBF9305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3913491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7FAB7-0067-A15D-06FA-93ED5D059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11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92645C-BBA6-8932-6B94-BBEE25D6B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552" y="2362200"/>
            <a:ext cx="6305957" cy="21945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ABAA13E-1D89-306F-1B5E-83AE42CF7879}"/>
              </a:ext>
            </a:extLst>
          </p:cNvPr>
          <p:cNvSpPr txBox="1"/>
          <p:nvPr/>
        </p:nvSpPr>
        <p:spPr>
          <a:xfrm>
            <a:off x="7745275" y="5281414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information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AE0C58-4D9A-CE40-9BEF-C6AD08C7C81E}"/>
              </a:ext>
            </a:extLst>
          </p:cNvPr>
          <p:cNvSpPr txBox="1"/>
          <p:nvPr/>
        </p:nvSpPr>
        <p:spPr>
          <a:xfrm>
            <a:off x="1895573" y="5281414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topology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0A0999-2E59-EDC3-BB46-A2109EFCF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32" y="1901050"/>
            <a:ext cx="5121685" cy="305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64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E17F9-26DA-AFD8-9E91-B8EBFBE8E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0F943-0111-AAFD-8B10-AEAAB62AB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BC0CA-D335-7121-C632-FD9E4EA0B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Lab 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E7BBF01-C7BE-4C79-71B0-79990D3658F8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3913491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15956-1817-13D7-36E5-FDD61DDD1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12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B6F90-B2E3-9841-FEBA-82753524826E}"/>
              </a:ext>
            </a:extLst>
          </p:cNvPr>
          <p:cNvSpPr txBox="1"/>
          <p:nvPr/>
        </p:nvSpPr>
        <p:spPr>
          <a:xfrm>
            <a:off x="1895573" y="5281414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topology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2C44BEC-F3BA-AAB6-B473-B23A6ECEB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831" y="2032013"/>
            <a:ext cx="3169058" cy="29646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8C6CC1F-D89F-88F2-2DD9-D7D4FA59256E}"/>
              </a:ext>
            </a:extLst>
          </p:cNvPr>
          <p:cNvSpPr txBox="1"/>
          <p:nvPr/>
        </p:nvSpPr>
        <p:spPr>
          <a:xfrm>
            <a:off x="7739317" y="5281414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Mininet implementation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42D2CEE-7C6A-A684-3611-1BB6B8184DD0}"/>
              </a:ext>
            </a:extLst>
          </p:cNvPr>
          <p:cNvCxnSpPr>
            <a:cxnSpLocks/>
          </p:cNvCxnSpPr>
          <p:nvPr/>
        </p:nvCxnSpPr>
        <p:spPr>
          <a:xfrm flipH="1">
            <a:off x="9387840" y="1898656"/>
            <a:ext cx="538480" cy="266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3548F08-4981-6AFF-2EA7-A4F5467BB47A}"/>
              </a:ext>
            </a:extLst>
          </p:cNvPr>
          <p:cNvCxnSpPr>
            <a:cxnSpLocks/>
          </p:cNvCxnSpPr>
          <p:nvPr/>
        </p:nvCxnSpPr>
        <p:spPr>
          <a:xfrm flipH="1">
            <a:off x="10296427" y="4650930"/>
            <a:ext cx="4424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B74EA12-EEF6-FF61-4B89-6A550E942A8A}"/>
              </a:ext>
            </a:extLst>
          </p:cNvPr>
          <p:cNvSpPr txBox="1"/>
          <p:nvPr/>
        </p:nvSpPr>
        <p:spPr>
          <a:xfrm>
            <a:off x="9923395" y="1777564"/>
            <a:ext cx="11368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FRR router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B7C559-DBC8-0876-A107-65D11E5DDECD}"/>
              </a:ext>
            </a:extLst>
          </p:cNvPr>
          <p:cNvSpPr txBox="1"/>
          <p:nvPr/>
        </p:nvSpPr>
        <p:spPr>
          <a:xfrm>
            <a:off x="10740794" y="4489347"/>
            <a:ext cx="10631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Linux host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D613CD-E8D2-F795-ABE6-6EA28D828EBB}"/>
              </a:ext>
            </a:extLst>
          </p:cNvPr>
          <p:cNvSpPr txBox="1"/>
          <p:nvPr/>
        </p:nvSpPr>
        <p:spPr>
          <a:xfrm>
            <a:off x="5742645" y="4489347"/>
            <a:ext cx="10631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Linux host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676B834-B4D1-794A-66D7-1F3D85086600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6805757" y="4650929"/>
            <a:ext cx="36042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DC50971-750D-6E4F-5D05-C97E759D5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32" y="1901050"/>
            <a:ext cx="5121685" cy="305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33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7BC77-C821-AE32-8925-F8CC95CEC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58431-3DB1-F2A8-063F-C0D3DDE1D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66744-BF3B-9000-C3B2-A19FE9B13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Lab 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49E5B7-E8F8-FC1E-1BAA-738823702055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3913491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2A407-9ACD-7858-C5EC-1C441505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13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24CA7B-3565-FA66-1A57-18B71C414CA9}"/>
              </a:ext>
            </a:extLst>
          </p:cNvPr>
          <p:cNvSpPr txBox="1"/>
          <p:nvPr/>
        </p:nvSpPr>
        <p:spPr>
          <a:xfrm>
            <a:off x="1895573" y="5281414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topology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63765A-2CE6-E2B1-D55C-D8C96D410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831" y="2032013"/>
            <a:ext cx="3169058" cy="29646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350DC9-8C67-976F-C0DA-1475A60FC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705" y="5329447"/>
            <a:ext cx="6701796" cy="7870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DB1610-373A-63BC-E034-8CE219A95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32" y="1901050"/>
            <a:ext cx="5121685" cy="305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35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52FAE-A5B0-85C2-40DE-F7675D0DD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DF68-2CBE-DBBB-3A77-F99DCEFEB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86519-948C-E554-BACA-60478EF41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Lab 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28F9C17-BFBD-8990-BF57-8F4444409E75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3913491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D938E-B745-DEA5-03BD-A336B6580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14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171165-7D72-4253-FC9D-A317E6D0F915}"/>
              </a:ext>
            </a:extLst>
          </p:cNvPr>
          <p:cNvSpPr txBox="1"/>
          <p:nvPr/>
        </p:nvSpPr>
        <p:spPr>
          <a:xfrm>
            <a:off x="1895573" y="5281414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topology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B8683B-63FE-FC97-6CE2-873D6BE1F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831" y="2032013"/>
            <a:ext cx="3169058" cy="29646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ACED89-334C-C37D-F8C3-648A16EF3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801" y="5183314"/>
            <a:ext cx="6876475" cy="8246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51EFDF-B9EB-650A-8B99-9AD3AA3B8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32" y="1901050"/>
            <a:ext cx="5121685" cy="305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75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AB524-42C9-12D4-C405-46B0BDAAA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63CB5-1C3F-C9E1-BA9C-168B078D3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DDC2C-D6A9-D66B-D9F8-F2DA454AA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Lab 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F94AB9-3DE4-D9CB-E589-6B5E8792CF6C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3913491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F2771-1565-AA42-AB71-15C3EB95D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15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C39FA8-B083-C47A-0B21-364C63D86CB1}"/>
              </a:ext>
            </a:extLst>
          </p:cNvPr>
          <p:cNvSpPr txBox="1"/>
          <p:nvPr/>
        </p:nvSpPr>
        <p:spPr>
          <a:xfrm>
            <a:off x="1895573" y="5281414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topology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0662EF-F5F0-ED75-3DAA-716672337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831" y="2032013"/>
            <a:ext cx="3169058" cy="29646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1E1D44-69CD-5F2D-4BA7-3DF8946B5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801" y="5041582"/>
            <a:ext cx="6827600" cy="8773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8C5202-97C7-C5C2-5B57-A90FC072D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32" y="1901050"/>
            <a:ext cx="5121685" cy="305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46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22948-2E00-7670-171A-83AAF0FED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27AF5-B14A-BB9A-C9D6-3DC0A837B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7D12D-E377-4645-EFE1-EC30FBBEB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Lab 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236B0D6-54BF-DBC6-19E3-DA1B38845180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3913491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3351-C847-B0F5-22A4-A3C4617F7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16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994F87-2836-B06C-8C7B-DC6979CAA9D7}"/>
              </a:ext>
            </a:extLst>
          </p:cNvPr>
          <p:cNvSpPr txBox="1"/>
          <p:nvPr/>
        </p:nvSpPr>
        <p:spPr>
          <a:xfrm>
            <a:off x="1895573" y="5281414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topology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DBC809A-A3A8-6E25-2F78-B8E4FFF73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831" y="2032013"/>
            <a:ext cx="3169058" cy="29646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971C4A-3FCB-4441-3F84-458BC42B0E29}"/>
              </a:ext>
            </a:extLst>
          </p:cNvPr>
          <p:cNvSpPr txBox="1"/>
          <p:nvPr/>
        </p:nvSpPr>
        <p:spPr>
          <a:xfrm>
            <a:off x="7739317" y="5281414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Mininet implementation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E3A692-4A8C-525B-0193-BDC7E5D55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126" y="1296013"/>
            <a:ext cx="6675438" cy="7988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ACA093-E0D5-CCB4-9324-E11156154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32" y="1901050"/>
            <a:ext cx="5121685" cy="305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39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67F53-5F78-7714-637B-E1C6DAEC3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649AA-EBC0-A6EC-9C0B-5247306CC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0C65D-FF04-FC66-B3BE-D19BA81A2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Lab 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8976B3-E0E0-10E1-C471-0B0E629B0706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3913491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23F21-B1C2-4636-39D7-A94870B99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17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30F784-072A-236E-E6BB-AF06E1DC8BB5}"/>
              </a:ext>
            </a:extLst>
          </p:cNvPr>
          <p:cNvSpPr txBox="1"/>
          <p:nvPr/>
        </p:nvSpPr>
        <p:spPr>
          <a:xfrm>
            <a:off x="1895573" y="5281414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topology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AAFD05-0857-C5AD-FB20-90A5000B3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831" y="2032013"/>
            <a:ext cx="3169058" cy="29646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BBB983-B038-B728-FC46-577C1B57812D}"/>
              </a:ext>
            </a:extLst>
          </p:cNvPr>
          <p:cNvSpPr txBox="1"/>
          <p:nvPr/>
        </p:nvSpPr>
        <p:spPr>
          <a:xfrm>
            <a:off x="7739317" y="5281414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Mininet implementation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81D989-DF6F-817A-F9AA-FA7817808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600" y="1266286"/>
            <a:ext cx="6781800" cy="8415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39706E-EC12-492A-D427-157BB6585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32" y="1901050"/>
            <a:ext cx="5121685" cy="305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02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BB3CC-94FA-3B10-12A8-9EFADB085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6B971-C48E-6BED-7F92-E6D3BC978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F3FA7-1F0D-F80B-D982-2A6E0691D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Lab 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9AC01A-507E-E974-65C5-C586B7D6A9DB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3913491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0C40A-AF54-8BEA-3605-57DF5DB4A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18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701098-2C84-81DC-876A-E73B73EDA69E}"/>
              </a:ext>
            </a:extLst>
          </p:cNvPr>
          <p:cNvSpPr txBox="1"/>
          <p:nvPr/>
        </p:nvSpPr>
        <p:spPr>
          <a:xfrm>
            <a:off x="1895573" y="5281414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topology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C24FBD-4E30-1AEA-8256-1B3D52CD8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831" y="2032013"/>
            <a:ext cx="3169058" cy="29646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9611E1-A120-CBA5-CC32-81224DEB2427}"/>
              </a:ext>
            </a:extLst>
          </p:cNvPr>
          <p:cNvSpPr txBox="1"/>
          <p:nvPr/>
        </p:nvSpPr>
        <p:spPr>
          <a:xfrm>
            <a:off x="7739317" y="5281414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Mininet implementation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0FB7C2-4F38-9DE4-77D3-D92900D29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364" y="284669"/>
            <a:ext cx="4578596" cy="17782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5B3318-1958-E515-8BE3-7443A40C7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32" y="1901050"/>
            <a:ext cx="5121685" cy="305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90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D57CF-5945-8447-3D1C-19EAD53C7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6A3E4-842C-2C0F-6F5D-6BF41D02D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0F9FB-2C89-2DB8-9C65-15A49F593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Lab 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F8425CC-1221-2139-6C0A-2DA47BAE7322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3913491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206DB-4DFC-7AFD-B5F6-9C5CBC4E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19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5221E5-3277-BCAB-92F1-4D0F514B1CC4}"/>
              </a:ext>
            </a:extLst>
          </p:cNvPr>
          <p:cNvSpPr txBox="1"/>
          <p:nvPr/>
        </p:nvSpPr>
        <p:spPr>
          <a:xfrm>
            <a:off x="1895573" y="5281414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Network topology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958864-07CA-5B66-0DB2-A198E6C07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499" y="2192854"/>
            <a:ext cx="6130274" cy="22028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408D31-A180-A620-854A-1A2D3D5F398D}"/>
              </a:ext>
            </a:extLst>
          </p:cNvPr>
          <p:cNvSpPr txBox="1"/>
          <p:nvPr/>
        </p:nvSpPr>
        <p:spPr>
          <a:xfrm>
            <a:off x="6516126" y="5281414"/>
            <a:ext cx="460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Testing connectivity from host h1 to host h2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E7D44E-35E9-AB63-6105-36088CCBE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32" y="1901050"/>
            <a:ext cx="5121685" cy="305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1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2C244-C538-7C87-93C2-DD47329C0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525E9-DC34-824F-7CD8-25F5DFD72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Lab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40141-C190-7E11-897D-0F963DE75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5550787"/>
          </a:xfrm>
        </p:spPr>
        <p:txBody>
          <a:bodyPr>
            <a:normAutofit lnSpcReduction="10000"/>
          </a:bodyPr>
          <a:lstStyle/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Lab 1	Introduction to Mininet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Lab 2	Introduction to FRR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Lab 3	IPv6 Address Configuration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Lab 4	Enabling Stateless Address Autoconfiguration (SLAAC) in IPv6 Routers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Lab 5	Configuring Devices using SLAAC and Stateless DHCPv6 Server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Lab 6	Configuring Devices using Stateful DHCPv6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Lab 7	Using IPv6 Static Routing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Lab 8	Configuring Single Area OSPFv3 for IPv6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Lab 9	Using BGP in an IPv6 network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Lab 10	Configuring DNS and Web Servers in an IPv6 network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Lab 11	Transitioning from IPv4 to IPv6 – tunnels 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Lab 12	Configuring Stateless NAT64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Lab 13	Enabling IPv4 and IPv6 Coexistence with DN64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Lab 14	Configuring IPSec Tunnel on IPv6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100" dirty="0"/>
              <a:t>Lab 15	Monitoring IPv6 networks using </a:t>
            </a:r>
            <a:r>
              <a:rPr lang="en-US" sz="2100" dirty="0" err="1"/>
              <a:t>Zeek</a:t>
            </a:r>
            <a:endParaRPr lang="en-US" sz="2100" dirty="0"/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1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22A527-4976-70E3-06BA-BEB00D151DF3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3466451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77E90-8012-FE06-CE64-4F90D9B9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2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611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EF6AD-2B37-4BD1-4625-6D33A3606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16AFFE9-A05D-DCD0-5A61-3A06CC409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484" y="2773679"/>
            <a:ext cx="4445000" cy="31813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9BE61F-AA64-0775-6C71-D4D7BB97C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658" y="2275979"/>
            <a:ext cx="3955661" cy="3501389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415CEF-377D-BF0A-0FBE-3E1A71EEF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Platform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C2EDB-EE45-5A96-33B7-31FA8CC3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20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00BBDA1-41FF-E895-70C6-6173E9F13DFE}"/>
              </a:ext>
            </a:extLst>
          </p:cNvPr>
          <p:cNvSpPr txBox="1">
            <a:spLocks/>
          </p:cNvSpPr>
          <p:nvPr/>
        </p:nvSpPr>
        <p:spPr>
          <a:xfrm>
            <a:off x="597551" y="1028702"/>
            <a:ext cx="9627997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1" indent="-174621">
              <a:buFont typeface="Arial" panose="020B0604020202020204" pitchFamily="34" charset="0"/>
              <a:buChar char="•"/>
            </a:pPr>
            <a:r>
              <a:rPr lang="en-US" altLang="en-US" sz="2133" dirty="0"/>
              <a:t>Please use the following link to access the platform: </a:t>
            </a:r>
            <a:r>
              <a:rPr lang="en-US" altLang="en-US" sz="2133" dirty="0">
                <a:hlinkClick r:id="rId5"/>
              </a:rPr>
              <a:t>https://netlab.cec.sc.edu/</a:t>
            </a:r>
            <a:endParaRPr lang="en-US" altLang="en-US" sz="2133" dirty="0"/>
          </a:p>
          <a:p>
            <a:pPr marL="174621" indent="-174621">
              <a:buFont typeface="Arial" panose="020B0604020202020204" pitchFamily="34" charset="0"/>
              <a:buChar char="•"/>
            </a:pPr>
            <a:r>
              <a:rPr lang="en-US" sz="2133" dirty="0"/>
              <a:t>Login using the following credentials: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sz="2000" b="1" dirty="0"/>
              <a:t>Username:</a:t>
            </a:r>
            <a:r>
              <a:rPr lang="en-US" sz="2000" dirty="0"/>
              <a:t> email used for registration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sz="2000" b="1" dirty="0"/>
              <a:t>Temporary Password: </a:t>
            </a:r>
            <a:r>
              <a:rPr lang="en-US" sz="2000" dirty="0"/>
              <a:t>nsf-2026</a:t>
            </a:r>
          </a:p>
          <a:p>
            <a:pPr marL="174621" indent="-174621">
              <a:buFont typeface="Arial" panose="020B0604020202020204" pitchFamily="34" charset="0"/>
              <a:buChar char="•"/>
            </a:pPr>
            <a:endParaRPr lang="en-US" altLang="en-US" sz="2133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6F65E5F-2882-C8E5-B53D-D2A454352A99}"/>
              </a:ext>
            </a:extLst>
          </p:cNvPr>
          <p:cNvSpPr/>
          <p:nvPr/>
        </p:nvSpPr>
        <p:spPr>
          <a:xfrm>
            <a:off x="5290608" y="4113669"/>
            <a:ext cx="641909" cy="345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769E8B-DE3F-6EFC-4DDE-022EFD585E11}"/>
              </a:ext>
            </a:extLst>
          </p:cNvPr>
          <p:cNvSpPr/>
          <p:nvPr/>
        </p:nvSpPr>
        <p:spPr>
          <a:xfrm>
            <a:off x="7705817" y="4113669"/>
            <a:ext cx="594804" cy="209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B2F04C-9946-08F9-762D-03DF4F49AA26}"/>
              </a:ext>
            </a:extLst>
          </p:cNvPr>
          <p:cNvSpPr/>
          <p:nvPr/>
        </p:nvSpPr>
        <p:spPr>
          <a:xfrm>
            <a:off x="7039988" y="2773679"/>
            <a:ext cx="3664496" cy="3601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1C2CC9E-8F39-6DA6-E569-59014B2C4C35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9396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715774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4D8BC-4FA0-FB57-99D9-CA5F122FE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175D5E-89EE-AD82-23C3-C5CF4CC57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78" y="3261948"/>
            <a:ext cx="4745991" cy="26808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21FCFB-DCE0-47C0-58F1-4AA814C29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640" y="3261949"/>
            <a:ext cx="5355000" cy="2649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0029C6-31E3-1659-3A1F-F71971CF9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Accessing the Platform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8236E-8D10-DC59-2348-98D3CF9A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21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0C3CF7B-F33F-44F4-2DED-021A7B16CE03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9396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38C85F8-0A42-242C-3211-1706605FE7A3}"/>
              </a:ext>
            </a:extLst>
          </p:cNvPr>
          <p:cNvSpPr/>
          <p:nvPr/>
        </p:nvSpPr>
        <p:spPr>
          <a:xfrm>
            <a:off x="5771562" y="4429662"/>
            <a:ext cx="518697" cy="345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F126170-594E-3DE3-826B-9F675FD174F8}"/>
              </a:ext>
            </a:extLst>
          </p:cNvPr>
          <p:cNvSpPr txBox="1">
            <a:spLocks/>
          </p:cNvSpPr>
          <p:nvPr/>
        </p:nvSpPr>
        <p:spPr>
          <a:xfrm>
            <a:off x="597551" y="1028702"/>
            <a:ext cx="9627997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1" indent="-174621">
              <a:buFont typeface="Arial" panose="020B0604020202020204" pitchFamily="34" charset="0"/>
              <a:buChar char="•"/>
            </a:pPr>
            <a:r>
              <a:rPr lang="en-US" altLang="en-US" sz="2133" dirty="0"/>
              <a:t>Please use the following link to access the platform: </a:t>
            </a:r>
            <a:r>
              <a:rPr lang="en-US" altLang="en-US" sz="2133" dirty="0">
                <a:hlinkClick r:id="rId5"/>
              </a:rPr>
              <a:t>https://netlab.cec.sc.edu/</a:t>
            </a:r>
            <a:endParaRPr lang="en-US" altLang="en-US" sz="2133" dirty="0"/>
          </a:p>
          <a:p>
            <a:pPr marL="174621" indent="-174621">
              <a:buFont typeface="Arial" panose="020B0604020202020204" pitchFamily="34" charset="0"/>
              <a:buChar char="•"/>
            </a:pPr>
            <a:r>
              <a:rPr lang="en-US" sz="2133" dirty="0"/>
              <a:t>Login using the following credentials: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sz="2000" b="1" dirty="0"/>
              <a:t>Username:</a:t>
            </a:r>
            <a:r>
              <a:rPr lang="en-US" sz="2000" dirty="0"/>
              <a:t> email used for registration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sz="2000" b="1" dirty="0"/>
              <a:t>Temporary Password: </a:t>
            </a:r>
            <a:r>
              <a:rPr lang="en-US" sz="2000" dirty="0"/>
              <a:t>nsf-2026</a:t>
            </a:r>
          </a:p>
          <a:p>
            <a:pPr marL="174621" indent="-174621">
              <a:buFont typeface="Arial" panose="020B0604020202020204" pitchFamily="34" charset="0"/>
              <a:buChar char="•"/>
            </a:pPr>
            <a:endParaRPr lang="en-US" altLang="en-US" sz="2133" dirty="0"/>
          </a:p>
        </p:txBody>
      </p:sp>
    </p:spTree>
    <p:extLst>
      <p:ext uri="{BB962C8B-B14F-4D97-AF65-F5344CB8AC3E}">
        <p14:creationId xmlns:p14="http://schemas.microsoft.com/office/powerpoint/2010/main" val="108157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C41E1-113B-E647-D059-6208B8BD9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5F86A-6FD2-708C-1B67-14B8A0A77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Platform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DB59E-81FC-C293-A8C6-D87FBC67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22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843B10E-1160-E977-D6AC-5758E895A6F2}"/>
              </a:ext>
            </a:extLst>
          </p:cNvPr>
          <p:cNvSpPr txBox="1">
            <a:spLocks/>
          </p:cNvSpPr>
          <p:nvPr/>
        </p:nvSpPr>
        <p:spPr>
          <a:xfrm>
            <a:off x="597551" y="1028702"/>
            <a:ext cx="10297236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1" indent="-174621">
              <a:buFont typeface="Arial" panose="020B0604020202020204" pitchFamily="34" charset="0"/>
              <a:buChar char="•"/>
            </a:pPr>
            <a:r>
              <a:rPr lang="en-US" altLang="en-US" sz="2133"/>
              <a:t>Click on New Lab Reservation</a:t>
            </a:r>
          </a:p>
          <a:p>
            <a:pPr marL="174621" indent="-174621">
              <a:buFont typeface="Arial" panose="020B0604020202020204" pitchFamily="34" charset="0"/>
              <a:buChar char="•"/>
            </a:pPr>
            <a:r>
              <a:rPr lang="en-US" altLang="en-US" sz="2133"/>
              <a:t>Click on Schedule Lab for Myself</a:t>
            </a:r>
          </a:p>
          <a:p>
            <a:pPr marL="174621" indent="-174621">
              <a:buFont typeface="Arial" panose="020B0604020202020204" pitchFamily="34" charset="0"/>
              <a:buChar char="•"/>
            </a:pPr>
            <a:endParaRPr lang="en-US" altLang="en-US" sz="2133"/>
          </a:p>
          <a:p>
            <a:pPr marL="174621" indent="-174621">
              <a:buFont typeface="Arial" panose="020B0604020202020204" pitchFamily="34" charset="0"/>
              <a:buChar char="•"/>
            </a:pPr>
            <a:endParaRPr lang="en-US" altLang="en-US" sz="2133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3BF74E-5266-F8C0-56A3-7C5D8A1ABA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844" r="42669"/>
          <a:stretch/>
        </p:blipFill>
        <p:spPr>
          <a:xfrm>
            <a:off x="1369709" y="2103297"/>
            <a:ext cx="3811891" cy="16354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BA43D0-2BFE-7ADD-04B7-2F3B0019C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924" y="1841852"/>
            <a:ext cx="3972560" cy="2067685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B77D1696-0F2E-C518-5512-271E01520660}"/>
              </a:ext>
            </a:extLst>
          </p:cNvPr>
          <p:cNvSpPr/>
          <p:nvPr/>
        </p:nvSpPr>
        <p:spPr>
          <a:xfrm>
            <a:off x="5650056" y="2739672"/>
            <a:ext cx="518697" cy="3454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2A220E-7A46-B377-3B7F-9E7D32C8D296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9396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843243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1FB82-BC3A-9E1D-B0CB-D78E319EF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BE9B3-56AB-57E0-AB5B-9A592750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Platform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C9449-1972-0E4E-02DD-689A75CA8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23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D219EFD1-766A-D471-9B83-D531DA6FB3AD}"/>
              </a:ext>
            </a:extLst>
          </p:cNvPr>
          <p:cNvSpPr txBox="1">
            <a:spLocks/>
          </p:cNvSpPr>
          <p:nvPr/>
        </p:nvSpPr>
        <p:spPr>
          <a:xfrm>
            <a:off x="597551" y="1028702"/>
            <a:ext cx="10297236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1" indent="-174621">
              <a:buFont typeface="Arial" panose="020B0604020202020204" pitchFamily="34" charset="0"/>
              <a:buChar char="•"/>
            </a:pPr>
            <a:r>
              <a:rPr lang="en-US" altLang="en-US" sz="2133" dirty="0"/>
              <a:t>Select the course </a:t>
            </a:r>
          </a:p>
          <a:p>
            <a:pPr marL="174621" indent="-174621">
              <a:buFont typeface="Arial" panose="020B0604020202020204" pitchFamily="34" charset="0"/>
              <a:buChar char="•"/>
            </a:pPr>
            <a:r>
              <a:rPr lang="en-US" altLang="en-US" sz="2133" dirty="0"/>
              <a:t>For this session, we will use “Introduction to IPv6”</a:t>
            </a:r>
          </a:p>
          <a:p>
            <a:pPr marL="174621" indent="-174621">
              <a:buFont typeface="Arial" panose="020B0604020202020204" pitchFamily="34" charset="0"/>
              <a:buChar char="•"/>
            </a:pPr>
            <a:endParaRPr lang="en-US" altLang="en-US" sz="2133" dirty="0"/>
          </a:p>
          <a:p>
            <a:pPr marL="174621" indent="-174621">
              <a:buFont typeface="Arial" panose="020B0604020202020204" pitchFamily="34" charset="0"/>
              <a:buChar char="•"/>
            </a:pPr>
            <a:endParaRPr lang="en-US" altLang="en-US" sz="2133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C6839D-042D-3C05-F215-9B7BDB5FCD36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9396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8808D18-D9D1-C851-AF2F-31F39941C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93" y="2234380"/>
            <a:ext cx="10154494" cy="309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39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75B8F-42C8-0F09-8947-DD96792B3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F8E3E-62D8-22C6-773B-6ED4A1552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Platform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EAC4A-E647-A152-3D69-39A1AAA9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24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15DD89F-11A1-CF3A-82D9-23673348B69F}"/>
              </a:ext>
            </a:extLst>
          </p:cNvPr>
          <p:cNvSpPr txBox="1">
            <a:spLocks/>
          </p:cNvSpPr>
          <p:nvPr/>
        </p:nvSpPr>
        <p:spPr>
          <a:xfrm>
            <a:off x="597552" y="1028702"/>
            <a:ext cx="4445806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1" indent="-174621">
              <a:buFont typeface="Arial" panose="020B0604020202020204" pitchFamily="34" charset="0"/>
              <a:buChar char="•"/>
            </a:pPr>
            <a:r>
              <a:rPr lang="en-US" altLang="en-US" sz="2133" dirty="0"/>
              <a:t>Select the Lab</a:t>
            </a:r>
          </a:p>
          <a:p>
            <a:pPr marL="174621" indent="-174621">
              <a:buFont typeface="Arial" panose="020B0604020202020204" pitchFamily="34" charset="0"/>
              <a:buChar char="•"/>
            </a:pPr>
            <a:r>
              <a:rPr lang="en-US" altLang="en-US" sz="2133" dirty="0"/>
              <a:t>For this session, we will run:</a:t>
            </a:r>
          </a:p>
          <a:p>
            <a:pPr marL="564755" lvl="1" indent="-174621" algn="l">
              <a:buFont typeface="Arial" panose="020B0604020202020204" pitchFamily="34" charset="0"/>
              <a:buChar char="•"/>
            </a:pPr>
            <a:r>
              <a:rPr lang="en-US" altLang="en-US" sz="2000" dirty="0"/>
              <a:t>Lab 3: IPv6 Address Configuration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F699FF-4615-F68F-B80F-08C68BDCA62D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9396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236D1F1-4892-7BEA-F652-906BE1474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350" y="1152832"/>
            <a:ext cx="6973151" cy="470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60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B7D0B-BB4D-F03D-5B7A-258095F28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E464A85-2D0F-4B47-7B17-49F98BA23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35" y="1831258"/>
            <a:ext cx="5728387" cy="46360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6351A5-0072-6158-2B6C-00937016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Platform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ECEC2-1358-17EA-B851-9CC3AA19F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25</a:t>
            </a:fld>
            <a:endParaRPr lang="en-US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EDDED9A-6187-2112-DBAA-AEBA8836C479}"/>
              </a:ext>
            </a:extLst>
          </p:cNvPr>
          <p:cNvSpPr txBox="1">
            <a:spLocks/>
          </p:cNvSpPr>
          <p:nvPr/>
        </p:nvSpPr>
        <p:spPr>
          <a:xfrm>
            <a:off x="597550" y="1028700"/>
            <a:ext cx="9531969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just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8404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692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32688" indent="-182880" algn="just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Calibri" pitchFamily="34" charset="0"/>
              <a:buChar char="◦"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1" indent="-174621">
              <a:buFont typeface="Arial" panose="020B0604020202020204" pitchFamily="34" charset="0"/>
              <a:buChar char="•"/>
            </a:pPr>
            <a:r>
              <a:rPr lang="en-US" altLang="en-US" sz="2133"/>
              <a:t>Select the next available POD and allocate time</a:t>
            </a:r>
            <a:endParaRPr lang="en-US" altLang="en-US" sz="200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BA22A65-7204-962B-55BE-F1F38802CDCC}"/>
              </a:ext>
            </a:extLst>
          </p:cNvPr>
          <p:cNvSpPr/>
          <p:nvPr/>
        </p:nvSpPr>
        <p:spPr>
          <a:xfrm>
            <a:off x="6049792" y="3804961"/>
            <a:ext cx="463111" cy="342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26782D-F345-32E1-F401-76939D5D32A7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9396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" name="Arrow: Right 6">
            <a:extLst>
              <a:ext uri="{FF2B5EF4-FFF2-40B4-BE49-F238E27FC236}">
                <a16:creationId xmlns:a16="http://schemas.microsoft.com/office/drawing/2014/main" id="{7DCD3BAC-38FF-29EE-7096-454D567CFC9B}"/>
              </a:ext>
            </a:extLst>
          </p:cNvPr>
          <p:cNvSpPr/>
          <p:nvPr/>
        </p:nvSpPr>
        <p:spPr>
          <a:xfrm rot="16200000">
            <a:off x="2381310" y="4450539"/>
            <a:ext cx="463111" cy="342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741CF7-266E-5146-ABE9-BDC69E192F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522"/>
          <a:stretch/>
        </p:blipFill>
        <p:spPr>
          <a:xfrm>
            <a:off x="6573941" y="2198610"/>
            <a:ext cx="5551885" cy="355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23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4313F-2165-7DAB-646E-68F917447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38863-E22D-6586-6B25-5A07710F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26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00D4FB1-9C26-C03F-087E-2A3041D9B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169811"/>
            <a:ext cx="10984849" cy="4800599"/>
          </a:xfrm>
        </p:spPr>
        <p:txBody>
          <a:bodyPr>
            <a:normAutofit/>
          </a:bodyPr>
          <a:lstStyle/>
          <a:p>
            <a:pPr marL="0" indent="0">
              <a:buClr>
                <a:schemeClr val="accent2"/>
              </a:buClr>
              <a:buNone/>
            </a:pPr>
            <a:r>
              <a:rPr lang="en-US" sz="2400" dirty="0"/>
              <a:t>We will use the NETLAB virtual platform: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URL:</a:t>
            </a:r>
            <a:r>
              <a:rPr lang="en-US" sz="2400" dirty="0"/>
              <a:t> </a:t>
            </a:r>
            <a:r>
              <a:rPr lang="en-US" sz="2400" dirty="0">
                <a:hlinkClick r:id="rId3"/>
              </a:rPr>
              <a:t>https://netlab.cec.sc.edu/</a:t>
            </a:r>
            <a:endParaRPr lang="en-US" sz="2400" dirty="0"/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sz="2400" b="1" dirty="0"/>
              <a:t>Username:</a:t>
            </a:r>
            <a:r>
              <a:rPr lang="en-US" sz="2400" dirty="0"/>
              <a:t> email used for registration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Temporary Password: </a:t>
            </a:r>
            <a:r>
              <a:rPr lang="en-US" sz="2400" dirty="0"/>
              <a:t>nsf-2026</a:t>
            </a:r>
          </a:p>
          <a:p>
            <a:pPr marL="292100" indent="-2921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84708" lvl="1" indent="-2921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92100" indent="-2921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43BFCE8-3719-2C98-04E6-A6B69E72F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/>
          <a:lstStyle/>
          <a:p>
            <a:r>
              <a:rPr lang="en-US" dirty="0"/>
              <a:t>Accessing the Platform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D416490-759C-3684-8DE1-06539310BC63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9396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6795136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527EB-CE6C-008D-C1EF-72997A18F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CF19E-01DD-C03A-3BE1-8B18A9501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14" y="1995599"/>
            <a:ext cx="10984850" cy="888999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Additional Slides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F2C93-E808-C6DE-63C6-9602F27E0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27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8F6A8CA-C32F-A6DA-DBC8-6142FFC20C17}"/>
              </a:ext>
            </a:extLst>
          </p:cNvPr>
          <p:cNvCxnSpPr>
            <a:cxnSpLocks/>
          </p:cNvCxnSpPr>
          <p:nvPr/>
        </p:nvCxnSpPr>
        <p:spPr>
          <a:xfrm>
            <a:off x="458514" y="3031613"/>
            <a:ext cx="1098485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134287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D57CF-5945-8447-3D1C-19EAD53C7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6A3E4-842C-2C0F-6F5D-6BF41D02D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0F9FB-2C89-2DB8-9C65-15A49F593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Lab 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F8425CC-1221-2139-6C0A-2DA47BAE7322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3913491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206DB-4DFC-7AFD-B5F6-9C5CBC4E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28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23D04C-CE2F-4A7E-6CEE-8CB126B20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714" y="1117533"/>
            <a:ext cx="6798521" cy="552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19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34D31-4ADA-5F4A-59AC-B83D7720D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73EB6-3E52-9512-32EA-EBF8FDD7A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Range Routing (FRR) Architecture (Lab 2)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4F36D-5B63-AB1C-ECAE-B7606F5B6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29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48FA04-E0F7-4F62-1732-0107F7FEB503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1010693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CE921AB-4392-DA80-231A-933959965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788" y="2037080"/>
            <a:ext cx="6950373" cy="414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82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4462130" cy="888999"/>
          </a:xfrm>
        </p:spPr>
        <p:txBody>
          <a:bodyPr/>
          <a:lstStyle/>
          <a:p>
            <a:r>
              <a:rPr lang="en-US" dirty="0"/>
              <a:t>Other Lab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Cybersecurity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Virtual Labs on Cybersecurity Tools and Applications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Virtual Labs on </a:t>
            </a:r>
            <a:r>
              <a:rPr lang="en-US" dirty="0" err="1"/>
              <a:t>Zeek</a:t>
            </a:r>
            <a:r>
              <a:rPr lang="en-US" dirty="0"/>
              <a:t> Intrusion Detection and Prevention Systems</a:t>
            </a:r>
          </a:p>
          <a:p>
            <a:pPr marL="292093" indent="-292093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292093" indent="-292093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16749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3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878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SDN and P4 Programmable Data Plane Switches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Cybersecurity Applications on P4 Programmable Data Planes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P4 Programmable Data Planes: Applications, Stateful Elements, and Custom Packet Processing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P4 Programmable Data Plane Switches based on BMv2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P4 Programmable Data Plane Switches based on Intel’s Tofino Chip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Introduction to Software Defined Networking (SDN)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Introduction to P4-DPDK</a:t>
            </a:r>
          </a:p>
          <a:p>
            <a:pPr marL="0" indent="0">
              <a:buNone/>
            </a:pPr>
            <a:endParaRPr lang="en-US" dirty="0"/>
          </a:p>
          <a:p>
            <a:pPr marL="292093" indent="-29209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4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5376B12-BD47-E2A3-B655-F6A4DA009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4462130" cy="888999"/>
          </a:xfrm>
        </p:spPr>
        <p:txBody>
          <a:bodyPr/>
          <a:lstStyle/>
          <a:p>
            <a:r>
              <a:rPr lang="en-US" dirty="0"/>
              <a:t>Other Lab Libraries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A4FBD9-053B-5972-8059-59069202CB27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16749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561513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Routing and Switching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Open Shortest Path First (OSPF)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Introduction to Border Gateway Protocol (BGP)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MPLS and Advanced BGP Topics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Open </a:t>
            </a:r>
            <a:r>
              <a:rPr lang="en-US" dirty="0" err="1"/>
              <a:t>vSwitch</a:t>
            </a:r>
            <a:r>
              <a:rPr lang="en-US" dirty="0"/>
              <a:t> (</a:t>
            </a:r>
            <a:r>
              <a:rPr lang="en-US" dirty="0" err="1"/>
              <a:t>OvS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292093" indent="-29209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5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160191-3A51-E4A1-E4CC-FA86C7EBD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4462130" cy="888999"/>
          </a:xfrm>
        </p:spPr>
        <p:txBody>
          <a:bodyPr/>
          <a:lstStyle/>
          <a:p>
            <a:r>
              <a:rPr lang="en-US" dirty="0"/>
              <a:t>Other Lab Libraries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7E84F4-B20A-202A-463C-193DC5455D3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16749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535331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Network Monitoring and Management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Network Management Tools (</a:t>
            </a:r>
            <a:r>
              <a:rPr lang="en-US" dirty="0" err="1"/>
              <a:t>Netflow</a:t>
            </a:r>
            <a:r>
              <a:rPr lang="en-US" dirty="0"/>
              <a:t>, </a:t>
            </a:r>
            <a:r>
              <a:rPr lang="en-US" dirty="0" err="1"/>
              <a:t>IPFix</a:t>
            </a:r>
            <a:r>
              <a:rPr lang="en-US" dirty="0"/>
              <a:t>, </a:t>
            </a:r>
            <a:r>
              <a:rPr lang="en-US" dirty="0" err="1"/>
              <a:t>sFlow</a:t>
            </a:r>
            <a:r>
              <a:rPr lang="en-US" dirty="0"/>
              <a:t>)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Introduction to </a:t>
            </a:r>
            <a:r>
              <a:rPr lang="en-US" dirty="0" err="1"/>
              <a:t>perfSONAR</a:t>
            </a:r>
            <a:endParaRPr lang="en-US" dirty="0"/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PerfSONAR</a:t>
            </a:r>
            <a:r>
              <a:rPr lang="en-US" dirty="0"/>
              <a:t> 5.0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P4-perfSONAR Lab Series</a:t>
            </a:r>
          </a:p>
          <a:p>
            <a:pPr marL="292093" indent="-29209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6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E8DF3E-5B04-027F-CFA1-498E07F3C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4462130" cy="888999"/>
          </a:xfrm>
        </p:spPr>
        <p:txBody>
          <a:bodyPr/>
          <a:lstStyle/>
          <a:p>
            <a:r>
              <a:rPr lang="en-US" dirty="0"/>
              <a:t>Other Lab Libraries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38331A-0FBA-E47E-A2C4-7E26D58C1F39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16749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10785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Network Fundamentals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Network Tools and Protocols (NTP)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Introduction to IPv6</a:t>
            </a:r>
          </a:p>
          <a:p>
            <a:pPr marL="292093" indent="-29209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7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02FF7D-D2D9-D0EB-0F0E-A7F43BCBC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1"/>
            <a:ext cx="4462130" cy="888999"/>
          </a:xfrm>
        </p:spPr>
        <p:txBody>
          <a:bodyPr/>
          <a:lstStyle/>
          <a:p>
            <a:r>
              <a:rPr lang="en-US" dirty="0"/>
              <a:t>Other Lab Libraries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D67CB5-F7D9-E4F0-35E2-AF2FE7BE95A9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416749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548182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D98F5-44F0-52FD-4AA4-48D65DC74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3CFE8-89B6-9BF0-E350-069198E1D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this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A9261-DCC9-1AC2-5659-8791EA667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Understand the types of IPv6 addresses.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Differentiate between IPv6 Link Local Address (LLA) and Global Unicast Address (GUA).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Configure IPv6 LLA and GUA.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E62B99-5B22-96A7-9C21-EEEBBC542B16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5498451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07CB9-2313-AF6A-7C2B-2ED158E39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8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248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E5AC0-405B-A9B2-AAAD-6830B0BCC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E9AFE-B9F7-4E52-C088-2E3A10E71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Unicast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DD09E-8444-8127-651A-B583727A6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50" y="1028700"/>
            <a:ext cx="10984850" cy="4800599"/>
          </a:xfrm>
        </p:spPr>
        <p:txBody>
          <a:bodyPr>
            <a:normAutofit/>
          </a:bodyPr>
          <a:lstStyle/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Global Unicast</a:t>
            </a:r>
          </a:p>
          <a:p>
            <a:pPr marL="635508" lvl="1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Similar to a public IPv4 address</a:t>
            </a:r>
          </a:p>
          <a:p>
            <a:pPr marL="635508" lvl="1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Globally unique</a:t>
            </a: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Link-local</a:t>
            </a:r>
          </a:p>
          <a:p>
            <a:pPr marL="635508" lvl="1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Used to communicate with other devices on the same local link</a:t>
            </a:r>
          </a:p>
          <a:p>
            <a:pPr marL="635508" lvl="1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Confined to a single link; not routable beyond the link</a:t>
            </a:r>
          </a:p>
          <a:p>
            <a:pPr marL="584701" lvl="1" indent="-292093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92093" indent="-292093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BFA84E-E741-CA9A-178A-465AC3864B0D}"/>
              </a:ext>
            </a:extLst>
          </p:cNvPr>
          <p:cNvCxnSpPr>
            <a:cxnSpLocks/>
          </p:cNvCxnSpPr>
          <p:nvPr/>
        </p:nvCxnSpPr>
        <p:spPr>
          <a:xfrm>
            <a:off x="597549" y="876301"/>
            <a:ext cx="5305411" cy="1269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7A679-F96F-5232-335F-9EAE684BC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38C60F48-EAB5-A54D-B834-7AA360F30939}" type="slidenum">
              <a:rPr lang="en-US" kern="1200">
                <a:latin typeface="Calibri" panose="020F0502020204030204"/>
                <a:ea typeface="+mn-ea"/>
                <a:cs typeface="+mn-cs"/>
              </a:rPr>
              <a:pPr defTabSz="457189"/>
              <a:t>9</a:t>
            </a:fld>
            <a:endParaRPr lang="en-US" kern="1200"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0B8EF90-1710-61FA-913A-AE68E1766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073" y="3554024"/>
            <a:ext cx="7043803" cy="290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97970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11658</TotalTime>
  <Words>781</Words>
  <Application>Microsoft Office PowerPoint</Application>
  <PresentationFormat>Widescreen</PresentationFormat>
  <Paragraphs>187</Paragraphs>
  <Slides>29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Retrospect</vt:lpstr>
      <vt:lpstr>PowerPoint Presentation</vt:lpstr>
      <vt:lpstr>IPv6 Lab Series</vt:lpstr>
      <vt:lpstr>Other Lab Libraries</vt:lpstr>
      <vt:lpstr>Other Lab Libraries</vt:lpstr>
      <vt:lpstr>Other Lab Libraries</vt:lpstr>
      <vt:lpstr>Other Lab Libraries</vt:lpstr>
      <vt:lpstr>Other Lab Libraries</vt:lpstr>
      <vt:lpstr>Objectives of this Session</vt:lpstr>
      <vt:lpstr>IPv6 Unicast Addresses</vt:lpstr>
      <vt:lpstr>IPv6 Unicast Link Local Address</vt:lpstr>
      <vt:lpstr>Network Topology</vt:lpstr>
      <vt:lpstr>Network Topology</vt:lpstr>
      <vt:lpstr>Network Topology</vt:lpstr>
      <vt:lpstr>Network Topology</vt:lpstr>
      <vt:lpstr>Network Topology</vt:lpstr>
      <vt:lpstr>Network Topology</vt:lpstr>
      <vt:lpstr>Network Topology</vt:lpstr>
      <vt:lpstr>Network Topology</vt:lpstr>
      <vt:lpstr>Network Topology</vt:lpstr>
      <vt:lpstr>Accessing the Platform</vt:lpstr>
      <vt:lpstr>Accessing the Platform</vt:lpstr>
      <vt:lpstr>Accessing the Platform</vt:lpstr>
      <vt:lpstr>Accessing the Platform</vt:lpstr>
      <vt:lpstr>Accessing the Platform</vt:lpstr>
      <vt:lpstr>Accessing the Platform</vt:lpstr>
      <vt:lpstr>Accessing the Platform</vt:lpstr>
      <vt:lpstr>Additional Slides</vt:lpstr>
      <vt:lpstr>Network Topology</vt:lpstr>
      <vt:lpstr>Free Range Routing (FRR) Architecture (Lab 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Gomez, Jose</cp:lastModifiedBy>
  <cp:revision>235</cp:revision>
  <dcterms:created xsi:type="dcterms:W3CDTF">2020-04-03T21:33:21Z</dcterms:created>
  <dcterms:modified xsi:type="dcterms:W3CDTF">2026-07-20T20:20:02Z</dcterms:modified>
</cp:coreProperties>
</file>