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20"/>
  </p:notesMasterIdLst>
  <p:handoutMasterIdLst>
    <p:handoutMasterId r:id="rId21"/>
  </p:handoutMasterIdLst>
  <p:sldIdLst>
    <p:sldId id="408" r:id="rId2"/>
    <p:sldId id="353" r:id="rId3"/>
    <p:sldId id="411" r:id="rId4"/>
    <p:sldId id="448" r:id="rId5"/>
    <p:sldId id="451" r:id="rId6"/>
    <p:sldId id="429" r:id="rId7"/>
    <p:sldId id="443" r:id="rId8"/>
    <p:sldId id="423" r:id="rId9"/>
    <p:sldId id="445" r:id="rId10"/>
    <p:sldId id="424" r:id="rId11"/>
    <p:sldId id="446" r:id="rId12"/>
    <p:sldId id="447" r:id="rId13"/>
    <p:sldId id="2134" r:id="rId14"/>
    <p:sldId id="449" r:id="rId15"/>
    <p:sldId id="450" r:id="rId16"/>
    <p:sldId id="2131" r:id="rId17"/>
    <p:sldId id="2132" r:id="rId18"/>
    <p:sldId id="213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3C5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9B8432-DCCC-4CEA-9F00-8422D78F0C68}" v="9" dt="2026-07-27T16:40:29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5" autoAdjust="0"/>
    <p:restoredTop sz="92260" autoAdjust="0"/>
  </p:normalViewPr>
  <p:slideViewPr>
    <p:cSldViewPr snapToGrid="0" snapToObjects="1">
      <p:cViewPr varScale="1">
        <p:scale>
          <a:sx n="76" d="100"/>
          <a:sy n="76" d="100"/>
        </p:scale>
        <p:origin x="811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229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Gomez" userId="d90cbd35bbb77de3" providerId="LiveId" clId="{6B07A4A9-A502-46C7-BA23-082748A3BA03}"/>
    <pc:docChg chg="custSel addSld delSld modSld">
      <pc:chgData name="Jose Gomez" userId="d90cbd35bbb77de3" providerId="LiveId" clId="{6B07A4A9-A502-46C7-BA23-082748A3BA03}" dt="2026-07-27T16:40:55.733" v="112" actId="20577"/>
      <pc:docMkLst>
        <pc:docMk/>
      </pc:docMkLst>
      <pc:sldChg chg="modSp add mod">
        <pc:chgData name="Jose Gomez" userId="d90cbd35bbb77de3" providerId="LiveId" clId="{6B07A4A9-A502-46C7-BA23-082748A3BA03}" dt="2026-07-27T16:40:55.733" v="112" actId="20577"/>
        <pc:sldMkLst>
          <pc:docMk/>
          <pc:sldMk cId="1794598905" sldId="408"/>
        </pc:sldMkLst>
        <pc:spChg chg="mod">
          <ac:chgData name="Jose Gomez" userId="d90cbd35bbb77de3" providerId="LiveId" clId="{6B07A4A9-A502-46C7-BA23-082748A3BA03}" dt="2026-07-27T16:40:55.733" v="112" actId="20577"/>
          <ac:spMkLst>
            <pc:docMk/>
            <pc:sldMk cId="1794598905" sldId="408"/>
            <ac:spMk id="2" creationId="{0D1F3A99-91F5-44A2-9A29-778E2BCA2F9C}"/>
          </ac:spMkLst>
        </pc:spChg>
      </pc:sldChg>
      <pc:sldChg chg="delSp modSp add mod">
        <pc:chgData name="Jose Gomez" userId="d90cbd35bbb77de3" providerId="LiveId" clId="{6B07A4A9-A502-46C7-BA23-082748A3BA03}" dt="2026-07-27T16:39:11.563" v="91" actId="478"/>
        <pc:sldMkLst>
          <pc:docMk/>
          <pc:sldMk cId="1716816616" sldId="423"/>
        </pc:sldMkLst>
        <pc:spChg chg="del mod">
          <ac:chgData name="Jose Gomez" userId="d90cbd35bbb77de3" providerId="LiveId" clId="{6B07A4A9-A502-46C7-BA23-082748A3BA03}" dt="2026-07-27T16:39:11.563" v="91" actId="478"/>
          <ac:spMkLst>
            <pc:docMk/>
            <pc:sldMk cId="1716816616" sldId="423"/>
            <ac:spMk id="5" creationId="{2585B140-3A3C-4B97-9CA7-D5ABD6042FEB}"/>
          </ac:spMkLst>
        </pc:spChg>
        <pc:picChg chg="del">
          <ac:chgData name="Jose Gomez" userId="d90cbd35bbb77de3" providerId="LiveId" clId="{6B07A4A9-A502-46C7-BA23-082748A3BA03}" dt="2026-07-27T16:39:09.533" v="90" actId="478"/>
          <ac:picMkLst>
            <pc:docMk/>
            <pc:sldMk cId="1716816616" sldId="423"/>
            <ac:picMk id="30" creationId="{FF2276A9-1460-4309-A40D-C6203FF9FB11}"/>
          </ac:picMkLst>
        </pc:picChg>
      </pc:sldChg>
      <pc:sldChg chg="addSp delSp modSp add mod">
        <pc:chgData name="Jose Gomez" userId="d90cbd35bbb77de3" providerId="LiveId" clId="{6B07A4A9-A502-46C7-BA23-082748A3BA03}" dt="2026-07-27T16:39:25.489" v="93" actId="22"/>
        <pc:sldMkLst>
          <pc:docMk/>
          <pc:sldMk cId="1279444551" sldId="424"/>
        </pc:sldMkLst>
        <pc:spChg chg="del mod">
          <ac:chgData name="Jose Gomez" userId="d90cbd35bbb77de3" providerId="LiveId" clId="{6B07A4A9-A502-46C7-BA23-082748A3BA03}" dt="2026-07-27T16:37:50.965" v="79" actId="478"/>
          <ac:spMkLst>
            <pc:docMk/>
            <pc:sldMk cId="1279444551" sldId="424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39:25.489" v="93" actId="22"/>
          <ac:graphicFrameMkLst>
            <pc:docMk/>
            <pc:sldMk cId="1279444551" sldId="424"/>
            <ac:graphicFrameMk id="4" creationId="{273AABAA-3568-F0BC-BD36-1719EC61F6FA}"/>
          </ac:graphicFrameMkLst>
        </pc:graphicFrameChg>
        <pc:graphicFrameChg chg="del">
          <ac:chgData name="Jose Gomez" userId="d90cbd35bbb77de3" providerId="LiveId" clId="{6B07A4A9-A502-46C7-BA23-082748A3BA03}" dt="2026-07-27T16:39:25.219" v="92" actId="478"/>
          <ac:graphicFrameMkLst>
            <pc:docMk/>
            <pc:sldMk cId="1279444551" sldId="424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7:49.865" v="78" actId="478"/>
          <ac:picMkLst>
            <pc:docMk/>
            <pc:sldMk cId="1279444551" sldId="424"/>
            <ac:picMk id="30" creationId="{FF2276A9-1460-4309-A40D-C6203FF9FB11}"/>
          </ac:picMkLst>
        </pc:picChg>
      </pc:sldChg>
      <pc:sldChg chg="delSp modSp add mod">
        <pc:chgData name="Jose Gomez" userId="d90cbd35bbb77de3" providerId="LiveId" clId="{6B07A4A9-A502-46C7-BA23-082748A3BA03}" dt="2026-07-27T16:37:42.350" v="73" actId="478"/>
        <pc:sldMkLst>
          <pc:docMk/>
          <pc:sldMk cId="1948364846" sldId="429"/>
        </pc:sldMkLst>
        <pc:spChg chg="del mod">
          <ac:chgData name="Jose Gomez" userId="d90cbd35bbb77de3" providerId="LiveId" clId="{6B07A4A9-A502-46C7-BA23-082748A3BA03}" dt="2026-07-27T16:37:42.350" v="73" actId="478"/>
          <ac:spMkLst>
            <pc:docMk/>
            <pc:sldMk cId="1948364846" sldId="429"/>
            <ac:spMk id="5" creationId="{2585B140-3A3C-4B97-9CA7-D5ABD6042FEB}"/>
          </ac:spMkLst>
        </pc:spChg>
        <pc:picChg chg="del">
          <ac:chgData name="Jose Gomez" userId="d90cbd35bbb77de3" providerId="LiveId" clId="{6B07A4A9-A502-46C7-BA23-082748A3BA03}" dt="2026-07-27T16:37:41.567" v="72" actId="478"/>
          <ac:picMkLst>
            <pc:docMk/>
            <pc:sldMk cId="1948364846" sldId="429"/>
            <ac:picMk id="30" creationId="{FF2276A9-1460-4309-A40D-C6203FF9FB11}"/>
          </ac:picMkLst>
        </pc:picChg>
      </pc:sldChg>
      <pc:sldChg chg="delSp modSp add mod">
        <pc:chgData name="Jose Gomez" userId="d90cbd35bbb77de3" providerId="LiveId" clId="{6B07A4A9-A502-46C7-BA23-082748A3BA03}" dt="2026-07-27T16:37:44.560" v="75" actId="478"/>
        <pc:sldMkLst>
          <pc:docMk/>
          <pc:sldMk cId="2714505302" sldId="443"/>
        </pc:sldMkLst>
        <pc:spChg chg="del mod">
          <ac:chgData name="Jose Gomez" userId="d90cbd35bbb77de3" providerId="LiveId" clId="{6B07A4A9-A502-46C7-BA23-082748A3BA03}" dt="2026-07-27T16:37:44.560" v="75" actId="478"/>
          <ac:spMkLst>
            <pc:docMk/>
            <pc:sldMk cId="2714505302" sldId="443"/>
            <ac:spMk id="5" creationId="{2585B140-3A3C-4B97-9CA7-D5ABD6042FEB}"/>
          </ac:spMkLst>
        </pc:spChg>
        <pc:picChg chg="del">
          <ac:chgData name="Jose Gomez" userId="d90cbd35bbb77de3" providerId="LiveId" clId="{6B07A4A9-A502-46C7-BA23-082748A3BA03}" dt="2026-07-27T16:37:43.865" v="74" actId="478"/>
          <ac:picMkLst>
            <pc:docMk/>
            <pc:sldMk cId="2714505302" sldId="443"/>
            <ac:picMk id="30" creationId="{FF2276A9-1460-4309-A40D-C6203FF9FB11}"/>
          </ac:picMkLst>
        </pc:picChg>
      </pc:sldChg>
      <pc:sldChg chg="delSp modSp add mod">
        <pc:chgData name="Jose Gomez" userId="d90cbd35bbb77de3" providerId="LiveId" clId="{6B07A4A9-A502-46C7-BA23-082748A3BA03}" dt="2026-07-27T16:37:47.493" v="77" actId="478"/>
        <pc:sldMkLst>
          <pc:docMk/>
          <pc:sldMk cId="2460187568" sldId="445"/>
        </pc:sldMkLst>
        <pc:spChg chg="del mod">
          <ac:chgData name="Jose Gomez" userId="d90cbd35bbb77de3" providerId="LiveId" clId="{6B07A4A9-A502-46C7-BA23-082748A3BA03}" dt="2026-07-27T16:37:47.493" v="77" actId="478"/>
          <ac:spMkLst>
            <pc:docMk/>
            <pc:sldMk cId="2460187568" sldId="445"/>
            <ac:spMk id="5" creationId="{2585B140-3A3C-4B97-9CA7-D5ABD6042FEB}"/>
          </ac:spMkLst>
        </pc:spChg>
        <pc:picChg chg="del">
          <ac:chgData name="Jose Gomez" userId="d90cbd35bbb77de3" providerId="LiveId" clId="{6B07A4A9-A502-46C7-BA23-082748A3BA03}" dt="2026-07-27T16:37:46.291" v="76" actId="478"/>
          <ac:picMkLst>
            <pc:docMk/>
            <pc:sldMk cId="2460187568" sldId="445"/>
            <ac:picMk id="30" creationId="{FF2276A9-1460-4309-A40D-C6203FF9FB11}"/>
          </ac:picMkLst>
        </pc:picChg>
      </pc:sldChg>
      <pc:sldChg chg="addSp delSp modSp add mod">
        <pc:chgData name="Jose Gomez" userId="d90cbd35bbb77de3" providerId="LiveId" clId="{6B07A4A9-A502-46C7-BA23-082748A3BA03}" dt="2026-07-27T16:39:36.110" v="95" actId="22"/>
        <pc:sldMkLst>
          <pc:docMk/>
          <pc:sldMk cId="53944388" sldId="446"/>
        </pc:sldMkLst>
        <pc:spChg chg="del mod">
          <ac:chgData name="Jose Gomez" userId="d90cbd35bbb77de3" providerId="LiveId" clId="{6B07A4A9-A502-46C7-BA23-082748A3BA03}" dt="2026-07-27T16:37:54.297" v="81" actId="478"/>
          <ac:spMkLst>
            <pc:docMk/>
            <pc:sldMk cId="53944388" sldId="446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39:36.110" v="95" actId="22"/>
          <ac:graphicFrameMkLst>
            <pc:docMk/>
            <pc:sldMk cId="53944388" sldId="446"/>
            <ac:graphicFrameMk id="4" creationId="{4C67F1C7-52D8-D7CF-9EE4-F98951BDD8D2}"/>
          </ac:graphicFrameMkLst>
        </pc:graphicFrameChg>
        <pc:graphicFrameChg chg="del">
          <ac:chgData name="Jose Gomez" userId="d90cbd35bbb77de3" providerId="LiveId" clId="{6B07A4A9-A502-46C7-BA23-082748A3BA03}" dt="2026-07-27T16:39:35.942" v="94" actId="478"/>
          <ac:graphicFrameMkLst>
            <pc:docMk/>
            <pc:sldMk cId="53944388" sldId="446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7:53.670" v="80" actId="478"/>
          <ac:picMkLst>
            <pc:docMk/>
            <pc:sldMk cId="53944388" sldId="446"/>
            <ac:picMk id="30" creationId="{FF2276A9-1460-4309-A40D-C6203FF9FB11}"/>
          </ac:picMkLst>
        </pc:picChg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789609109" sldId="447"/>
        </pc:sldMkLst>
      </pc:sldChg>
      <pc:sldChg chg="addSp delSp modSp add mod">
        <pc:chgData name="Jose Gomez" userId="d90cbd35bbb77de3" providerId="LiveId" clId="{6B07A4A9-A502-46C7-BA23-082748A3BA03}" dt="2026-07-27T16:39:41.804" v="97" actId="22"/>
        <pc:sldMkLst>
          <pc:docMk/>
          <pc:sldMk cId="4129185677" sldId="447"/>
        </pc:sldMkLst>
        <pc:spChg chg="del mod">
          <ac:chgData name="Jose Gomez" userId="d90cbd35bbb77de3" providerId="LiveId" clId="{6B07A4A9-A502-46C7-BA23-082748A3BA03}" dt="2026-07-27T16:37:57.526" v="83" actId="478"/>
          <ac:spMkLst>
            <pc:docMk/>
            <pc:sldMk cId="4129185677" sldId="447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39:41.804" v="97" actId="22"/>
          <ac:graphicFrameMkLst>
            <pc:docMk/>
            <pc:sldMk cId="4129185677" sldId="447"/>
            <ac:graphicFrameMk id="4" creationId="{E07F18EF-DAAC-CFE9-2B92-E38421E3853C}"/>
          </ac:graphicFrameMkLst>
        </pc:graphicFrameChg>
        <pc:graphicFrameChg chg="del">
          <ac:chgData name="Jose Gomez" userId="d90cbd35bbb77de3" providerId="LiveId" clId="{6B07A4A9-A502-46C7-BA23-082748A3BA03}" dt="2026-07-27T16:39:41.590" v="96" actId="478"/>
          <ac:graphicFrameMkLst>
            <pc:docMk/>
            <pc:sldMk cId="4129185677" sldId="447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7:56.316" v="82" actId="478"/>
          <ac:picMkLst>
            <pc:docMk/>
            <pc:sldMk cId="4129185677" sldId="447"/>
            <ac:picMk id="30" creationId="{FF2276A9-1460-4309-A40D-C6203FF9FB11}"/>
          </ac:picMkLst>
        </pc:picChg>
      </pc:sldChg>
      <pc:sldChg chg="modSp mod">
        <pc:chgData name="Jose Gomez" userId="d90cbd35bbb77de3" providerId="LiveId" clId="{6B07A4A9-A502-46C7-BA23-082748A3BA03}" dt="2026-07-27T16:37:11.946" v="68" actId="20577"/>
        <pc:sldMkLst>
          <pc:docMk/>
          <pc:sldMk cId="391846346" sldId="448"/>
        </pc:sldMkLst>
        <pc:spChg chg="mod">
          <ac:chgData name="Jose Gomez" userId="d90cbd35bbb77de3" providerId="LiveId" clId="{6B07A4A9-A502-46C7-BA23-082748A3BA03}" dt="2026-07-27T16:37:11.946" v="68" actId="20577"/>
          <ac:spMkLst>
            <pc:docMk/>
            <pc:sldMk cId="391846346" sldId="448"/>
            <ac:spMk id="2" creationId="{C9E7A209-383F-4C01-82CC-D2F99971FC58}"/>
          </ac:spMkLst>
        </pc:spChg>
        <pc:spChg chg="mod">
          <ac:chgData name="Jose Gomez" userId="d90cbd35bbb77de3" providerId="LiveId" clId="{6B07A4A9-A502-46C7-BA23-082748A3BA03}" dt="2026-07-27T16:37:05.713" v="66" actId="20577"/>
          <ac:spMkLst>
            <pc:docMk/>
            <pc:sldMk cId="391846346" sldId="448"/>
            <ac:spMk id="31" creationId="{B4547F0C-BC3D-43C3-98C5-4F55290190FC}"/>
          </ac:spMkLst>
        </pc:spChg>
      </pc:sldChg>
      <pc:sldChg chg="addSp delSp modSp add mod">
        <pc:chgData name="Jose Gomez" userId="d90cbd35bbb77de3" providerId="LiveId" clId="{6B07A4A9-A502-46C7-BA23-082748A3BA03}" dt="2026-07-27T16:39:54.242" v="101" actId="22"/>
        <pc:sldMkLst>
          <pc:docMk/>
          <pc:sldMk cId="2579819402" sldId="449"/>
        </pc:sldMkLst>
        <pc:spChg chg="del mod">
          <ac:chgData name="Jose Gomez" userId="d90cbd35bbb77de3" providerId="LiveId" clId="{6B07A4A9-A502-46C7-BA23-082748A3BA03}" dt="2026-07-27T16:38:03.469" v="87" actId="478"/>
          <ac:spMkLst>
            <pc:docMk/>
            <pc:sldMk cId="2579819402" sldId="449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39:54.242" v="101" actId="22"/>
          <ac:graphicFrameMkLst>
            <pc:docMk/>
            <pc:sldMk cId="2579819402" sldId="449"/>
            <ac:graphicFrameMk id="4" creationId="{D74BF3E2-565A-73DC-A9CC-520D4256856E}"/>
          </ac:graphicFrameMkLst>
        </pc:graphicFrameChg>
        <pc:graphicFrameChg chg="del">
          <ac:chgData name="Jose Gomez" userId="d90cbd35bbb77de3" providerId="LiveId" clId="{6B07A4A9-A502-46C7-BA23-082748A3BA03}" dt="2026-07-27T16:39:54.095" v="100" actId="478"/>
          <ac:graphicFrameMkLst>
            <pc:docMk/>
            <pc:sldMk cId="2579819402" sldId="449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8:02.470" v="86" actId="478"/>
          <ac:picMkLst>
            <pc:docMk/>
            <pc:sldMk cId="2579819402" sldId="449"/>
            <ac:picMk id="30" creationId="{FF2276A9-1460-4309-A40D-C6203FF9FB11}"/>
          </ac:picMkLst>
        </pc:picChg>
      </pc:sldChg>
      <pc:sldChg chg="addSp delSp modSp add mod">
        <pc:chgData name="Jose Gomez" userId="d90cbd35bbb77de3" providerId="LiveId" clId="{6B07A4A9-A502-46C7-BA23-082748A3BA03}" dt="2026-07-27T16:40:06.418" v="103" actId="22"/>
        <pc:sldMkLst>
          <pc:docMk/>
          <pc:sldMk cId="3738264724" sldId="450"/>
        </pc:sldMkLst>
        <pc:spChg chg="del mod">
          <ac:chgData name="Jose Gomez" userId="d90cbd35bbb77de3" providerId="LiveId" clId="{6B07A4A9-A502-46C7-BA23-082748A3BA03}" dt="2026-07-27T16:38:07.569" v="89" actId="478"/>
          <ac:spMkLst>
            <pc:docMk/>
            <pc:sldMk cId="3738264724" sldId="450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40:06.418" v="103" actId="22"/>
          <ac:graphicFrameMkLst>
            <pc:docMk/>
            <pc:sldMk cId="3738264724" sldId="450"/>
            <ac:graphicFrameMk id="4" creationId="{33E6F341-D0BB-B2C2-8ABD-6E40D7C7D02C}"/>
          </ac:graphicFrameMkLst>
        </pc:graphicFrameChg>
        <pc:graphicFrameChg chg="del">
          <ac:chgData name="Jose Gomez" userId="d90cbd35bbb77de3" providerId="LiveId" clId="{6B07A4A9-A502-46C7-BA23-082748A3BA03}" dt="2026-07-27T16:40:06.245" v="102" actId="478"/>
          <ac:graphicFrameMkLst>
            <pc:docMk/>
            <pc:sldMk cId="3738264724" sldId="450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8:06.924" v="88" actId="478"/>
          <ac:picMkLst>
            <pc:docMk/>
            <pc:sldMk cId="3738264724" sldId="450"/>
            <ac:picMk id="30" creationId="{FF2276A9-1460-4309-A40D-C6203FF9FB11}"/>
          </ac:picMkLst>
        </pc:picChg>
      </pc:sldChg>
      <pc:sldChg chg="modSp mod">
        <pc:chgData name="Jose Gomez" userId="d90cbd35bbb77de3" providerId="LiveId" clId="{6B07A4A9-A502-46C7-BA23-082748A3BA03}" dt="2026-07-27T16:35:39.594" v="59" actId="20577"/>
        <pc:sldMkLst>
          <pc:docMk/>
          <pc:sldMk cId="4011730441" sldId="451"/>
        </pc:sldMkLst>
        <pc:spChg chg="mod">
          <ac:chgData name="Jose Gomez" userId="d90cbd35bbb77de3" providerId="LiveId" clId="{6B07A4A9-A502-46C7-BA23-082748A3BA03}" dt="2026-07-27T16:35:39.594" v="59" actId="20577"/>
          <ac:spMkLst>
            <pc:docMk/>
            <pc:sldMk cId="4011730441" sldId="451"/>
            <ac:spMk id="31" creationId="{8DA48107-DA6B-4C12-8C87-9BCB17136510}"/>
          </ac:spMkLst>
        </pc:spChg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867554296" sldId="452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3585448684" sldId="453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843066192" sldId="454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22408311" sldId="1219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049530869" sldId="1225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571161669" sldId="1226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564253545" sldId="1227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3586577739" sldId="1228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279870788" sldId="1230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1744079529" sldId="2128"/>
        </pc:sldMkLst>
      </pc:sldChg>
      <pc:sldChg chg="del">
        <pc:chgData name="Jose Gomez" userId="d90cbd35bbb77de3" providerId="LiveId" clId="{6B07A4A9-A502-46C7-BA23-082748A3BA03}" dt="2026-07-27T16:35:58.256" v="60" actId="47"/>
        <pc:sldMkLst>
          <pc:docMk/>
          <pc:sldMk cId="3128240214" sldId="2129"/>
        </pc:sldMkLst>
      </pc:sldChg>
      <pc:sldChg chg="modSp del mod">
        <pc:chgData name="Jose Gomez" userId="d90cbd35bbb77de3" providerId="LiveId" clId="{6B07A4A9-A502-46C7-BA23-082748A3BA03}" dt="2026-07-27T16:34:44.343" v="4" actId="47"/>
        <pc:sldMkLst>
          <pc:docMk/>
          <pc:sldMk cId="2982466850" sldId="2130"/>
        </pc:sldMkLst>
        <pc:spChg chg="mod">
          <ac:chgData name="Jose Gomez" userId="d90cbd35bbb77de3" providerId="LiveId" clId="{6B07A4A9-A502-46C7-BA23-082748A3BA03}" dt="2026-07-27T16:33:58.996" v="2"/>
          <ac:spMkLst>
            <pc:docMk/>
            <pc:sldMk cId="2982466850" sldId="2130"/>
            <ac:spMk id="2" creationId="{0D1F3A99-91F5-44A2-9A29-778E2BCA2F9C}"/>
          </ac:spMkLst>
        </pc:spChg>
      </pc:sldChg>
      <pc:sldChg chg="addSp delSp modSp mod">
        <pc:chgData name="Jose Gomez" userId="d90cbd35bbb77de3" providerId="LiveId" clId="{6B07A4A9-A502-46C7-BA23-082748A3BA03}" dt="2026-07-27T16:40:29.399" v="111" actId="14100"/>
        <pc:sldMkLst>
          <pc:docMk/>
          <pc:sldMk cId="3149880667" sldId="2132"/>
        </pc:sldMkLst>
        <pc:graphicFrameChg chg="add mod">
          <ac:chgData name="Jose Gomez" userId="d90cbd35bbb77de3" providerId="LiveId" clId="{6B07A4A9-A502-46C7-BA23-082748A3BA03}" dt="2026-07-27T16:40:29.399" v="111" actId="14100"/>
          <ac:graphicFrameMkLst>
            <pc:docMk/>
            <pc:sldMk cId="3149880667" sldId="2132"/>
            <ac:graphicFrameMk id="4" creationId="{A95CA167-4445-B27A-A4C5-B632B140FF21}"/>
          </ac:graphicFrameMkLst>
        </pc:graphicFrameChg>
        <pc:picChg chg="del">
          <ac:chgData name="Jose Gomez" userId="d90cbd35bbb77de3" providerId="LiveId" clId="{6B07A4A9-A502-46C7-BA23-082748A3BA03}" dt="2026-07-27T16:40:13.455" v="104" actId="478"/>
          <ac:picMkLst>
            <pc:docMk/>
            <pc:sldMk cId="3149880667" sldId="2132"/>
            <ac:picMk id="22" creationId="{D9C5838C-3088-1E57-710A-04807B0A0069}"/>
          </ac:picMkLst>
        </pc:picChg>
      </pc:sldChg>
      <pc:sldChg chg="addSp delSp modSp add mod">
        <pc:chgData name="Jose Gomez" userId="d90cbd35bbb77de3" providerId="LiveId" clId="{6B07A4A9-A502-46C7-BA23-082748A3BA03}" dt="2026-07-27T16:39:46.468" v="99" actId="22"/>
        <pc:sldMkLst>
          <pc:docMk/>
          <pc:sldMk cId="2213476998" sldId="2134"/>
        </pc:sldMkLst>
        <pc:spChg chg="del mod">
          <ac:chgData name="Jose Gomez" userId="d90cbd35bbb77de3" providerId="LiveId" clId="{6B07A4A9-A502-46C7-BA23-082748A3BA03}" dt="2026-07-27T16:38:00.569" v="85" actId="478"/>
          <ac:spMkLst>
            <pc:docMk/>
            <pc:sldMk cId="2213476998" sldId="2134"/>
            <ac:spMk id="5" creationId="{2585B140-3A3C-4B97-9CA7-D5ABD6042FEB}"/>
          </ac:spMkLst>
        </pc:spChg>
        <pc:graphicFrameChg chg="add">
          <ac:chgData name="Jose Gomez" userId="d90cbd35bbb77de3" providerId="LiveId" clId="{6B07A4A9-A502-46C7-BA23-082748A3BA03}" dt="2026-07-27T16:39:46.468" v="99" actId="22"/>
          <ac:graphicFrameMkLst>
            <pc:docMk/>
            <pc:sldMk cId="2213476998" sldId="2134"/>
            <ac:graphicFrameMk id="4" creationId="{A0CF1D92-5220-CC0F-5A8E-52E32B7DAD0C}"/>
          </ac:graphicFrameMkLst>
        </pc:graphicFrameChg>
        <pc:graphicFrameChg chg="del">
          <ac:chgData name="Jose Gomez" userId="d90cbd35bbb77de3" providerId="LiveId" clId="{6B07A4A9-A502-46C7-BA23-082748A3BA03}" dt="2026-07-27T16:39:46.166" v="98" actId="478"/>
          <ac:graphicFrameMkLst>
            <pc:docMk/>
            <pc:sldMk cId="2213476998" sldId="2134"/>
            <ac:graphicFrameMk id="22" creationId="{B9A0F41D-2290-45A0-AF5B-0B4EC930FD41}"/>
          </ac:graphicFrameMkLst>
        </pc:graphicFrameChg>
        <pc:picChg chg="del">
          <ac:chgData name="Jose Gomez" userId="d90cbd35bbb77de3" providerId="LiveId" clId="{6B07A4A9-A502-46C7-BA23-082748A3BA03}" dt="2026-07-27T16:37:59.924" v="84" actId="478"/>
          <ac:picMkLst>
            <pc:docMk/>
            <pc:sldMk cId="2213476998" sldId="2134"/>
            <ac:picMk id="30" creationId="{FF2276A9-1460-4309-A40D-C6203FF9FB1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583E93-7F06-4FD5-ADA4-45262C6273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925901-863E-43FB-9F23-CCCDED5D2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67944-E7CD-4CBF-B52C-CFDA3DC45EC0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A2B97-BDDF-466E-9AE1-031669AAB6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AFE7E-F29A-4A0A-827D-3961508E42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6D75D-FDCD-4C30-A01B-6DBB2744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0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0682D-FD54-284A-B7C8-2FCD4798133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9C84-074E-E141-A3FD-46DE87E4C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8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30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17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50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54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41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43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9443A-DD6F-6940-E72D-8044051EE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297782-5C5D-3FCE-F227-0C02FE1F0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279AB-2164-1C16-93FA-DAFB86BD4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4628C-F069-2BE9-E5F7-3C4953FB8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4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1076-5050-336C-5398-5E7841655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A84BA-0E54-FB1F-EDF5-379B1753C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F596E7-D673-A339-B1B4-CCE6D8AB6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C234F-0C5B-3E2D-538D-E29C6B4BC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53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AD6A-D424-0C90-2BE4-8188B27C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A9DB7-C9C5-1BA0-F837-F410C57E2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D67314-EB4A-CBC4-6327-3817D746D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10428-5802-FE25-9699-6ADF747AE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77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919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59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7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56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1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2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24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>
            <a:normAutofit/>
          </a:bodyPr>
          <a:lstStyle>
            <a:lvl1pPr algn="l">
              <a:defRPr sz="3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839972" y="1435395"/>
            <a:ext cx="10558130" cy="329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4800599"/>
          </a:xfrm>
        </p:spPr>
        <p:txBody>
          <a:bodyPr/>
          <a:lstStyle>
            <a:lvl1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just">
              <a:spcAft>
                <a:spcPts val="2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just">
              <a:spcAft>
                <a:spcPts val="200"/>
              </a:spcAft>
              <a:defRPr/>
            </a:lvl3pPr>
            <a:lvl4pPr algn="just">
              <a:spcAft>
                <a:spcPts val="20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just">
              <a:spcAft>
                <a:spcPts val="200"/>
              </a:spcAft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564972F-81E4-47C1-8110-0800DB01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719349AC-65AB-168E-307A-1DECEBCAAE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62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539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8C60F48-EAB5-A54D-B834-7AA360F309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097280" y="1737845"/>
            <a:ext cx="1006321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5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_Drawing.vsd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NT_202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etlab.cec.sc.ed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6F61B-8E09-4038-BC83-0CC5D32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1F3A99-91F5-44A2-9A29-778E2BCA2F9C}"/>
              </a:ext>
            </a:extLst>
          </p:cNvPr>
          <p:cNvSpPr/>
          <p:nvPr/>
        </p:nvSpPr>
        <p:spPr>
          <a:xfrm>
            <a:off x="1997089" y="10160"/>
            <a:ext cx="8328046" cy="6824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Workshop on Network Technologies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2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Preference and MED Attributes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 8.1 - BGP Lab Series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Jose Gomez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Jorge Crichigno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 Lewis College (FLC)</a:t>
            </a:r>
          </a:p>
          <a:p>
            <a:pPr algn="ctr"/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South Carolina (USC)</a:t>
            </a: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https://research.cec.sc.edu/cyberinfra/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Tuesday, Jul 28, 2026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57D77F9-AF81-911B-1542-579A1C8B5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442" y="431198"/>
            <a:ext cx="1232357" cy="123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1FF898-208A-0E44-D665-BDC1FE77C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67" y="2491252"/>
            <a:ext cx="2168099" cy="1340519"/>
          </a:xfrm>
          <a:prstGeom prst="rect">
            <a:avLst/>
          </a:prstGeom>
        </p:spPr>
      </p:pic>
      <p:pic>
        <p:nvPicPr>
          <p:cNvPr id="7" name="Picture 4" descr="scinet">
            <a:extLst>
              <a:ext uri="{FF2B5EF4-FFF2-40B4-BE49-F238E27FC236}">
                <a16:creationId xmlns:a16="http://schemas.microsoft.com/office/drawing/2014/main" id="{6C817DCD-3EF6-19FA-2472-16EC2423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7" y="829664"/>
            <a:ext cx="2133587" cy="6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61328221-812A-8808-2967-67BB6C209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0" y="1439936"/>
            <a:ext cx="2410815" cy="120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598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10</a:t>
            </a:fld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Create a route map to set the LOCAL_PREF attribute of the primary link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92C393E-2B82-4DD6-A077-6BCF1619F4B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9661" y="3102604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41">
            <a:extLst>
              <a:ext uri="{FF2B5EF4-FFF2-40B4-BE49-F238E27FC236}">
                <a16:creationId xmlns:a16="http://schemas.microsoft.com/office/drawing/2014/main" id="{591DFA6A-24AF-4850-9130-636A0EB82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449" y="2821901"/>
            <a:ext cx="159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Primary link</a:t>
            </a:r>
            <a:endParaRPr lang="en-US" alt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50A02A8-F288-491F-87BE-3525CB63C8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22236" y="2852468"/>
            <a:ext cx="976507" cy="486197"/>
          </a:xfrm>
          <a:prstGeom prst="bentConnector3">
            <a:avLst>
              <a:gd name="adj1" fmla="val 9994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41">
            <a:extLst>
              <a:ext uri="{FF2B5EF4-FFF2-40B4-BE49-F238E27FC236}">
                <a16:creationId xmlns:a16="http://schemas.microsoft.com/office/drawing/2014/main" id="{A538B3A0-83ED-424D-AF90-3018DDF78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18" y="2422646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4A108B4-F04E-4742-A6E2-CC2C8FD548D3}"/>
              </a:ext>
            </a:extLst>
          </p:cNvPr>
          <p:cNvCxnSpPr/>
          <p:nvPr/>
        </p:nvCxnSpPr>
        <p:spPr>
          <a:xfrm flipH="1">
            <a:off x="7353300" y="2607312"/>
            <a:ext cx="214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10">
            <a:extLst>
              <a:ext uri="{FF2B5EF4-FFF2-40B4-BE49-F238E27FC236}">
                <a16:creationId xmlns:a16="http://schemas.microsoft.com/office/drawing/2014/main" id="{F2FC62FB-B066-42C3-9233-ECB9FEE72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97" y="3271772"/>
            <a:ext cx="46069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73AABAA-3568-F0BC-BD36-1719EC61F6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73AABAA-3568-F0BC-BD36-1719EC61F6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944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2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11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Set the LOCAL_PREF value of the primary link to 150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92C393E-2B82-4DD6-A077-6BCF1619F4B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9661" y="3102604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41">
            <a:extLst>
              <a:ext uri="{FF2B5EF4-FFF2-40B4-BE49-F238E27FC236}">
                <a16:creationId xmlns:a16="http://schemas.microsoft.com/office/drawing/2014/main" id="{591DFA6A-24AF-4850-9130-636A0EB82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449" y="2821901"/>
            <a:ext cx="159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Primary link</a:t>
            </a:r>
            <a:endParaRPr lang="en-US" alt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50A02A8-F288-491F-87BE-3525CB63C8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22236" y="2852468"/>
            <a:ext cx="976507" cy="486197"/>
          </a:xfrm>
          <a:prstGeom prst="bentConnector3">
            <a:avLst>
              <a:gd name="adj1" fmla="val 9994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41">
            <a:extLst>
              <a:ext uri="{FF2B5EF4-FFF2-40B4-BE49-F238E27FC236}">
                <a16:creationId xmlns:a16="http://schemas.microsoft.com/office/drawing/2014/main" id="{A538B3A0-83ED-424D-AF90-3018DDF78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18" y="2422646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4A108B4-F04E-4742-A6E2-CC2C8FD548D3}"/>
              </a:ext>
            </a:extLst>
          </p:cNvPr>
          <p:cNvCxnSpPr/>
          <p:nvPr/>
        </p:nvCxnSpPr>
        <p:spPr>
          <a:xfrm flipH="1">
            <a:off x="7353300" y="2607312"/>
            <a:ext cx="214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1">
            <a:extLst>
              <a:ext uri="{FF2B5EF4-FFF2-40B4-BE49-F238E27FC236}">
                <a16:creationId xmlns:a16="http://schemas.microsoft.com/office/drawing/2014/main" id="{9F78A7C6-EFDE-42EF-BFB6-B3609A45C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72" y="3271772"/>
            <a:ext cx="466725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C67F1C7-52D8-D7CF-9EE4-F98951BDD8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C67F1C7-52D8-D7CF-9EE4-F98951BDD8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944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12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Assign the route-map to the BGP neighbor (router r1)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92C393E-2B82-4DD6-A077-6BCF1619F4B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9661" y="3102604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41">
            <a:extLst>
              <a:ext uri="{FF2B5EF4-FFF2-40B4-BE49-F238E27FC236}">
                <a16:creationId xmlns:a16="http://schemas.microsoft.com/office/drawing/2014/main" id="{591DFA6A-24AF-4850-9130-636A0EB82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449" y="2821901"/>
            <a:ext cx="159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Primary link</a:t>
            </a:r>
            <a:endParaRPr lang="en-US" alt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50A02A8-F288-491F-87BE-3525CB63C8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22236" y="2852468"/>
            <a:ext cx="976507" cy="486197"/>
          </a:xfrm>
          <a:prstGeom prst="bentConnector3">
            <a:avLst>
              <a:gd name="adj1" fmla="val 9994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41">
            <a:extLst>
              <a:ext uri="{FF2B5EF4-FFF2-40B4-BE49-F238E27FC236}">
                <a16:creationId xmlns:a16="http://schemas.microsoft.com/office/drawing/2014/main" id="{A538B3A0-83ED-424D-AF90-3018DDF78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18" y="2422646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4A108B4-F04E-4742-A6E2-CC2C8FD548D3}"/>
              </a:ext>
            </a:extLst>
          </p:cNvPr>
          <p:cNvCxnSpPr/>
          <p:nvPr/>
        </p:nvCxnSpPr>
        <p:spPr>
          <a:xfrm flipH="1">
            <a:off x="7353300" y="2607312"/>
            <a:ext cx="214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5BED20F-475E-43BA-850C-BE89F963FBD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34275" y="3524760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41">
            <a:extLst>
              <a:ext uri="{FF2B5EF4-FFF2-40B4-BE49-F238E27FC236}">
                <a16:creationId xmlns:a16="http://schemas.microsoft.com/office/drawing/2014/main" id="{AAF5798A-E9C9-4276-A284-2AF3401D0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483" y="3214488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r1</a:t>
            </a:r>
            <a:endParaRPr lang="en-US" altLang="en-US" dirty="0"/>
          </a:p>
        </p:txBody>
      </p:sp>
      <p:pic>
        <p:nvPicPr>
          <p:cNvPr id="18" name="Picture 16">
            <a:extLst>
              <a:ext uri="{FF2B5EF4-FFF2-40B4-BE49-F238E27FC236}">
                <a16:creationId xmlns:a16="http://schemas.microsoft.com/office/drawing/2014/main" id="{CF1718AF-392F-47D7-8049-04D8689F1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40" y="3271770"/>
            <a:ext cx="47910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07F18EF-DAAC-CFE9-2B92-E38421E385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07F18EF-DAAC-CFE9-2B92-E38421E385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9185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13</a:t>
            </a:fld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Similarly, configure LOCAL_PREF on router r3 for the secondary link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5BED20F-475E-43BA-850C-BE89F963FBD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34275" y="3524760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41">
            <a:extLst>
              <a:ext uri="{FF2B5EF4-FFF2-40B4-BE49-F238E27FC236}">
                <a16:creationId xmlns:a16="http://schemas.microsoft.com/office/drawing/2014/main" id="{AAF5798A-E9C9-4276-A284-2AF3401D0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483" y="3214488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r1</a:t>
            </a:r>
            <a:endParaRPr lang="en-US" altLang="en-US" dirty="0"/>
          </a:p>
        </p:txBody>
      </p:sp>
      <p:pic>
        <p:nvPicPr>
          <p:cNvPr id="25" name="Picture 12">
            <a:extLst>
              <a:ext uri="{FF2B5EF4-FFF2-40B4-BE49-F238E27FC236}">
                <a16:creationId xmlns:a16="http://schemas.microsoft.com/office/drawing/2014/main" id="{F3D835ED-79E9-46D5-9FFE-AF22D318E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78" y="3284468"/>
            <a:ext cx="480695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CD244AA-4427-4805-A2D7-0E849B918371}"/>
              </a:ext>
            </a:extLst>
          </p:cNvPr>
          <p:cNvCxnSpPr>
            <a:cxnSpLocks/>
          </p:cNvCxnSpPr>
          <p:nvPr/>
        </p:nvCxnSpPr>
        <p:spPr>
          <a:xfrm flipH="1">
            <a:off x="10067925" y="4333875"/>
            <a:ext cx="495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41">
            <a:extLst>
              <a:ext uri="{FF2B5EF4-FFF2-40B4-BE49-F238E27FC236}">
                <a16:creationId xmlns:a16="http://schemas.microsoft.com/office/drawing/2014/main" id="{E094E737-C805-405D-97F3-DFF57226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3225" y="4162951"/>
            <a:ext cx="1782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r3</a:t>
            </a:r>
            <a:endParaRPr lang="en-US" altLang="en-US" dirty="0"/>
          </a:p>
        </p:txBody>
      </p:sp>
      <p:sp>
        <p:nvSpPr>
          <p:cNvPr id="28" name="TextBox 41">
            <a:extLst>
              <a:ext uri="{FF2B5EF4-FFF2-40B4-BE49-F238E27FC236}">
                <a16:creationId xmlns:a16="http://schemas.microsoft.com/office/drawing/2014/main" id="{2C45D912-A30A-4F99-A22B-AECEA9F8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3225" y="4584116"/>
            <a:ext cx="1782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Secondary link</a:t>
            </a:r>
            <a:endParaRPr lang="en-US" altLang="en-US" dirty="0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2444853-86AB-4BF0-9E28-B573922F2AF2}"/>
              </a:ext>
            </a:extLst>
          </p:cNvPr>
          <p:cNvCxnSpPr>
            <a:cxnSpLocks/>
          </p:cNvCxnSpPr>
          <p:nvPr/>
        </p:nvCxnSpPr>
        <p:spPr>
          <a:xfrm rot="10800000">
            <a:off x="8469629" y="4562093"/>
            <a:ext cx="2093596" cy="206688"/>
          </a:xfrm>
          <a:prstGeom prst="bentConnector3">
            <a:avLst>
              <a:gd name="adj1" fmla="val 100046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0CF1D92-5220-CC0F-5A8E-52E32B7DAD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0CF1D92-5220-CC0F-5A8E-52E32B7DAD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476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14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Similarly, configure MED on router r2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92E698C-AC95-4265-8FF0-4FF75860F06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34275" y="3524760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41">
            <a:extLst>
              <a:ext uri="{FF2B5EF4-FFF2-40B4-BE49-F238E27FC236}">
                <a16:creationId xmlns:a16="http://schemas.microsoft.com/office/drawing/2014/main" id="{3DB9B432-30D6-40BC-859E-46D55B689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483" y="3214488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r1</a:t>
            </a:r>
            <a:endParaRPr lang="en-US" altLang="en-US" dirty="0"/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57F6ECE-9522-4B54-943E-6C29EAC21E7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22236" y="2852468"/>
            <a:ext cx="976507" cy="486197"/>
          </a:xfrm>
          <a:prstGeom prst="bentConnector3">
            <a:avLst>
              <a:gd name="adj1" fmla="val 99941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41">
            <a:extLst>
              <a:ext uri="{FF2B5EF4-FFF2-40B4-BE49-F238E27FC236}">
                <a16:creationId xmlns:a16="http://schemas.microsoft.com/office/drawing/2014/main" id="{267C9DDE-A009-45CC-BF19-8C5F1B9E5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18" y="2422646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85D9C59F-92B5-479C-B7AE-A494015A904A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9661" y="3102604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41">
            <a:extLst>
              <a:ext uri="{FF2B5EF4-FFF2-40B4-BE49-F238E27FC236}">
                <a16:creationId xmlns:a16="http://schemas.microsoft.com/office/drawing/2014/main" id="{7B692F3F-5394-4600-8C0E-062D78036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449" y="2821901"/>
            <a:ext cx="159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Primary link</a:t>
            </a:r>
            <a:endParaRPr lang="en-US" alt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7719EF-469C-4AC3-8720-AF8CC41F46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09" y="3260763"/>
            <a:ext cx="4738370" cy="131191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74BF3E2-565A-73DC-A9CC-520D425685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74BF3E2-565A-73DC-A9CC-520D425685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981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Configuration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15</a:t>
            </a:fld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Similarly, configure MED on router r3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45A34-AC0F-4775-B4DC-249E41722355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8601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5BED20F-475E-43BA-850C-BE89F963FBD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34275" y="3524760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41">
            <a:extLst>
              <a:ext uri="{FF2B5EF4-FFF2-40B4-BE49-F238E27FC236}">
                <a16:creationId xmlns:a16="http://schemas.microsoft.com/office/drawing/2014/main" id="{AAF5798A-E9C9-4276-A284-2AF3401D0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483" y="3214488"/>
            <a:ext cx="1595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r1</a:t>
            </a:r>
            <a:endParaRPr lang="en-US" alt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CD244AA-4427-4805-A2D7-0E849B918371}"/>
              </a:ext>
            </a:extLst>
          </p:cNvPr>
          <p:cNvCxnSpPr>
            <a:cxnSpLocks/>
          </p:cNvCxnSpPr>
          <p:nvPr/>
        </p:nvCxnSpPr>
        <p:spPr>
          <a:xfrm flipH="1">
            <a:off x="10067925" y="4333875"/>
            <a:ext cx="495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41">
            <a:extLst>
              <a:ext uri="{FF2B5EF4-FFF2-40B4-BE49-F238E27FC236}">
                <a16:creationId xmlns:a16="http://schemas.microsoft.com/office/drawing/2014/main" id="{E094E737-C805-405D-97F3-DFF57226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3225" y="4162951"/>
            <a:ext cx="1782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r3</a:t>
            </a:r>
            <a:endParaRPr lang="en-US" altLang="en-US" dirty="0"/>
          </a:p>
        </p:txBody>
      </p:sp>
      <p:sp>
        <p:nvSpPr>
          <p:cNvPr id="28" name="TextBox 41">
            <a:extLst>
              <a:ext uri="{FF2B5EF4-FFF2-40B4-BE49-F238E27FC236}">
                <a16:creationId xmlns:a16="http://schemas.microsoft.com/office/drawing/2014/main" id="{2C45D912-A30A-4F99-A22B-AECEA9F8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3225" y="4584116"/>
            <a:ext cx="1782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Secondary link</a:t>
            </a:r>
            <a:endParaRPr lang="en-US" altLang="en-US" dirty="0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2444853-86AB-4BF0-9E28-B573922F2AF2}"/>
              </a:ext>
            </a:extLst>
          </p:cNvPr>
          <p:cNvCxnSpPr>
            <a:cxnSpLocks/>
          </p:cNvCxnSpPr>
          <p:nvPr/>
        </p:nvCxnSpPr>
        <p:spPr>
          <a:xfrm rot="10800000">
            <a:off x="8469629" y="4562093"/>
            <a:ext cx="2093596" cy="206688"/>
          </a:xfrm>
          <a:prstGeom prst="bentConnector3">
            <a:avLst>
              <a:gd name="adj1" fmla="val 100046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80D293D-E275-4E4D-9ACB-19FD8272B1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8" y="3262451"/>
            <a:ext cx="4778375" cy="136652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3E6F341-D0BB-B2C2-8ABD-6E40D7C7D0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753024" imgH="7648557" progId="Visio.Drawing.15">
                  <p:embed/>
                </p:oleObj>
              </mc:Choice>
              <mc:Fallback>
                <p:oleObj name="Visio" r:id="rId4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3E6F341-D0BB-B2C2-8ABD-6E40D7C7D0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826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27EB-CE6C-008D-C1EF-72997A18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F19E-01DD-C03A-3BE1-8B18A950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14" y="1995599"/>
            <a:ext cx="10984850" cy="88899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Additional Slides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F2C93-E808-C6DE-63C6-9602F27E0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16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F6A8CA-C32F-A6DA-DBC8-6142FFC20C17}"/>
              </a:ext>
            </a:extLst>
          </p:cNvPr>
          <p:cNvCxnSpPr>
            <a:cxnSpLocks/>
          </p:cNvCxnSpPr>
          <p:nvPr/>
        </p:nvCxnSpPr>
        <p:spPr>
          <a:xfrm>
            <a:off x="458514" y="3031613"/>
            <a:ext cx="109848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134287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B36C-F566-B5CA-F14B-948A1AE3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8A0A-EA92-ABEF-4F0C-2C5668CB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A550D-7CAD-AE52-491C-D8426717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17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4DF874-DFB3-690E-49F3-E169018F4C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95CA167-4445-B27A-A4C5-B632B140FF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81704"/>
              </p:ext>
            </p:extLst>
          </p:nvPr>
        </p:nvGraphicFramePr>
        <p:xfrm>
          <a:off x="2773345" y="1"/>
          <a:ext cx="7235523" cy="7122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753024" imgH="7648557" progId="Visio.Drawing.15">
                  <p:embed/>
                </p:oleObj>
              </mc:Choice>
              <mc:Fallback>
                <p:oleObj name="Visio" r:id="rId3" imgW="7753024" imgH="7648557" progId="Visio.Drawing.15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95CA167-4445-B27A-A4C5-B632B140FF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45" y="1"/>
                        <a:ext cx="7235523" cy="71224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9880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4D31-4ADA-5F4A-59AC-B83D7720D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3EB6-3E52-9512-32EA-EBF8FDD7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Range Routing (FRR) Architecture (Lab 2)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4F36D-5B63-AB1C-ECAE-B7606F5B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18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48FA04-E0F7-4F62-1732-0107F7FEB503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10106934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CE921AB-4392-DA80-231A-933959965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788" y="2037080"/>
            <a:ext cx="6950373" cy="414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8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Series: Border Gateway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5265985"/>
          </a:xfrm>
        </p:spPr>
        <p:txBody>
          <a:bodyPr>
            <a:normAutofit lnSpcReduction="10000"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Lab experiments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1: Introduction to Mininet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2: Introduction to Free Range Routing (FRR)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3: Introduction to 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4: Configure and verify EBGP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5: BGP Authentication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6: Configure BGP with Default Route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7: Using AS_PATH BGP Attribute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8: Configuring IBGP and EBGP Sessions, Local Preference, and MED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8.1: Configuring OSPF, IBGP and EBGP Sessions, Local Preference, and MED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9: IBGP, Next Hop and Full Mesh Topology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10: BGP Route Reflection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11: Configuring BGP Local Preference, and AS_PATH Prepending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11.1: Configuring BGP Local Preference, and AS_PATH Prepending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12: Hot Potato Routing and BGP LOCAL_PREF Attribute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/>
              <a:t>Lab 13: Configuring </a:t>
            </a:r>
            <a:r>
              <a:rPr lang="en-US" dirty="0"/>
              <a:t>Local Preferences on a Per Route Basis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573589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7933500" cy="12698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2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2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the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sz="2200" dirty="0"/>
              <a:t>Each lab starts with a section </a:t>
            </a:r>
            <a:r>
              <a:rPr lang="en-US" altLang="en-US" sz="2200" i="1" dirty="0"/>
              <a:t>Overview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Objectives 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topology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settings: passwords, device names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Roadmap: organization of the lab</a:t>
            </a:r>
          </a:p>
          <a:p>
            <a:pPr algn="just"/>
            <a:r>
              <a:rPr lang="en-US" altLang="en-US" sz="2200" i="1" dirty="0"/>
              <a:t>Section 1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Background information of the topic being covered (e.g., fundamentals of BGP)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Section 1 is optional (i.e., the reader can skip this section and move to lab directions)</a:t>
            </a:r>
          </a:p>
          <a:p>
            <a:pPr algn="just"/>
            <a:r>
              <a:rPr lang="en-US" altLang="en-US" sz="2200" i="1" dirty="0"/>
              <a:t>Section 2… n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Step-by-step directions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573589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5163169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3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867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14" y="1995599"/>
            <a:ext cx="10984850" cy="88899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Local Preference and MED Attributes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4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458514" y="3031613"/>
            <a:ext cx="109848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B4547F0C-BC3D-43C3-98C5-4F55290190FC}"/>
              </a:ext>
            </a:extLst>
          </p:cNvPr>
          <p:cNvSpPr txBox="1">
            <a:spLocks/>
          </p:cNvSpPr>
          <p:nvPr/>
        </p:nvSpPr>
        <p:spPr>
          <a:xfrm>
            <a:off x="802321" y="3178629"/>
            <a:ext cx="10297236" cy="26506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altLang="en-US" dirty="0">
                <a:solidFill>
                  <a:schemeClr val="tx1"/>
                </a:solidFill>
              </a:rPr>
              <a:t>Lab activities are described in Lab 8.1, BGP Lab Series</a:t>
            </a:r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Labs on BGP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5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Webpage with PowerPoint presentations: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  <a:hlinkClick r:id="rId3"/>
              </a:rPr>
              <a:t>https://research.cec.sc.edu/cyberinfra/NT_2026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Hands-on session 2 (3:15PM-3:55PM): to access labs for Session 2 (BGP LOCAL_PREF and MED Attributes). 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The virtual platform </a:t>
            </a:r>
            <a:r>
              <a:rPr lang="en-US" dirty="0">
                <a:solidFill>
                  <a:srgbClr val="2C353B"/>
                </a:solidFill>
              </a:rPr>
              <a:t>(</a:t>
            </a:r>
            <a:r>
              <a:rPr lang="en-US" dirty="0" err="1">
                <a:solidFill>
                  <a:srgbClr val="2C353B"/>
                </a:solidFill>
              </a:rPr>
              <a:t>Netlab</a:t>
            </a:r>
            <a:r>
              <a:rPr lang="en-US" dirty="0">
                <a:solidFill>
                  <a:srgbClr val="2C353B"/>
                </a:solidFill>
              </a:rPr>
              <a:t>) is reachable through the following link: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	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  <a:hlinkClick r:id="rId4"/>
              </a:rPr>
              <a:t>https://netlab.cec.sc.edu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	</a:t>
            </a: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1983B3-12FE-48A0-AE11-768EA1C7C1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515518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11730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LOCAL_PREF Attribute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6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5029527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The LOCAL_PREF attribute is advertised among Internal BGP (IBGP) routers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It indicates the preferred path to external Autonomous Systems (</a:t>
            </a:r>
            <a:r>
              <a:rPr lang="en-US" altLang="en-US" dirty="0"/>
              <a:t>ASes</a:t>
            </a:r>
            <a:r>
              <a:rPr lang="en-US" altLang="en-US" sz="2200" dirty="0"/>
              <a:t>) when an AS has multiple routes to another AS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The BGP route with the highest LOCAL_PREF value is preferred</a:t>
            </a:r>
            <a:endParaRPr lang="en-US" altLang="en-US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503CC37B-64E8-4E15-B12D-EE7A07CB8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630" y="2743444"/>
            <a:ext cx="4791075" cy="37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36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 Attribute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7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307910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The MED attribute indicates to external neighbors the preferred path into an AS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It is used when there are multiple entry points to the same AS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The BGP route with the lowest MED value is preferred</a:t>
            </a:r>
            <a:endParaRPr lang="en-US" alt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A681EE9-184F-4436-B94F-DDFCE1F77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93" y="2765669"/>
            <a:ext cx="47561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50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8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" name="Rectangle 2">
            <a:extLst>
              <a:ext uri="{FF2B5EF4-FFF2-40B4-BE49-F238E27FC236}">
                <a16:creationId xmlns:a16="http://schemas.microsoft.com/office/drawing/2014/main" id="{9D9555B6-121F-4F51-8F77-E2EEFFDDD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9373" y="1457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A4FA424-4B37-43D0-963E-BA4C9B6CF7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753024" imgH="7648557" progId="Visio.Drawing.15">
                  <p:embed/>
                </p:oleObj>
              </mc:Choice>
              <mc:Fallback>
                <p:oleObj name="Visio" r:id="rId3" imgW="7753024" imgH="7648557" progId="Visio.Drawing.15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8A4FA424-4B37-43D0-963E-BA4C9B6CF7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BF304D3-5004-4955-9CB1-9A42CC244511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4681543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Configure OSPF as IGP in AS 200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Configure BGP as EGP between AS 100 and AS 200</a:t>
            </a:r>
          </a:p>
        </p:txBody>
      </p:sp>
    </p:spTree>
    <p:extLst>
      <p:ext uri="{BB962C8B-B14F-4D97-AF65-F5344CB8AC3E}">
        <p14:creationId xmlns:p14="http://schemas.microsoft.com/office/powerpoint/2010/main" val="1716816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9</a:t>
            </a:fld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" name="Rectangle 2">
            <a:extLst>
              <a:ext uri="{FF2B5EF4-FFF2-40B4-BE49-F238E27FC236}">
                <a16:creationId xmlns:a16="http://schemas.microsoft.com/office/drawing/2014/main" id="{9D9555B6-121F-4F51-8F77-E2EEFFDDD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9373" y="1457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5D9E0FA-DB6C-41DA-BCC1-9F3F9CF3F9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7563" y="1457324"/>
          <a:ext cx="5284132" cy="520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753024" imgH="7648557" progId="Visio.Drawing.15">
                  <p:embed/>
                </p:oleObj>
              </mc:Choice>
              <mc:Fallback>
                <p:oleObj name="Visio" r:id="rId3" imgW="7753024" imgH="7648557" progId="Visio.Drawing.15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5D9E0FA-DB6C-41DA-BCC1-9F3F9CF3F9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563" y="1457324"/>
                        <a:ext cx="5284132" cy="5201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41">
            <a:extLst>
              <a:ext uri="{FF2B5EF4-FFF2-40B4-BE49-F238E27FC236}">
                <a16:creationId xmlns:a16="http://schemas.microsoft.com/office/drawing/2014/main" id="{F9F9FCF0-439D-4FD8-BE35-A94AE2386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3225" y="4584116"/>
            <a:ext cx="1782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Secondary link</a:t>
            </a:r>
            <a:endParaRPr lang="en-US" altLang="en-US" dirty="0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4565D86-E918-4AEB-B8C6-C7CB3EB06368}"/>
              </a:ext>
            </a:extLst>
          </p:cNvPr>
          <p:cNvCxnSpPr>
            <a:cxnSpLocks/>
          </p:cNvCxnSpPr>
          <p:nvPr/>
        </p:nvCxnSpPr>
        <p:spPr>
          <a:xfrm rot="10800000">
            <a:off x="8469629" y="4562093"/>
            <a:ext cx="2093596" cy="206688"/>
          </a:xfrm>
          <a:prstGeom prst="bentConnector3">
            <a:avLst>
              <a:gd name="adj1" fmla="val 100046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097EE656-041F-4FC0-922E-0D7931EE825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9661" y="3102604"/>
            <a:ext cx="646907" cy="455386"/>
          </a:xfrm>
          <a:prstGeom prst="bentConnector3">
            <a:avLst>
              <a:gd name="adj1" fmla="val 92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41">
            <a:extLst>
              <a:ext uri="{FF2B5EF4-FFF2-40B4-BE49-F238E27FC236}">
                <a16:creationId xmlns:a16="http://schemas.microsoft.com/office/drawing/2014/main" id="{8F1EC8D2-D7F7-4765-A306-75280FE5A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449" y="2821901"/>
            <a:ext cx="159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Primary link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4CCD622-94EA-40B4-931F-10EB08F38C21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9965675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Configure LOCAL_PREF and MED attributes to favor the primary link over the secondary one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460187568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12877</TotalTime>
  <Words>663</Words>
  <Application>Microsoft Office PowerPoint</Application>
  <PresentationFormat>Widescreen</PresentationFormat>
  <Paragraphs>146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1_Retrospect</vt:lpstr>
      <vt:lpstr>Visio</vt:lpstr>
      <vt:lpstr>PowerPoint Presentation</vt:lpstr>
      <vt:lpstr>Lab Series: Border Gateway Protocol</vt:lpstr>
      <vt:lpstr>Organization of the labs</vt:lpstr>
      <vt:lpstr>Local Preference and MED Attributes</vt:lpstr>
      <vt:lpstr>Hands-on Labs on BGP</vt:lpstr>
      <vt:lpstr>LOCAL_PREF Attribute</vt:lpstr>
      <vt:lpstr>MED Attribute</vt:lpstr>
      <vt:lpstr>Lab Topology</vt:lpstr>
      <vt:lpstr>Lab Topology</vt:lpstr>
      <vt:lpstr>Lab Configuration</vt:lpstr>
      <vt:lpstr>Lab Configuration</vt:lpstr>
      <vt:lpstr>Lab Configuration</vt:lpstr>
      <vt:lpstr>Lab Configuration</vt:lpstr>
      <vt:lpstr>Lab Configuration</vt:lpstr>
      <vt:lpstr>Lab Configuration</vt:lpstr>
      <vt:lpstr>Additional Slides</vt:lpstr>
      <vt:lpstr>Lab Topology</vt:lpstr>
      <vt:lpstr>Free Range Routing (FRR) Architecture (Lab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Jose Gomez</cp:lastModifiedBy>
  <cp:revision>205</cp:revision>
  <dcterms:created xsi:type="dcterms:W3CDTF">2020-04-03T21:33:21Z</dcterms:created>
  <dcterms:modified xsi:type="dcterms:W3CDTF">2026-07-27T16:40:58Z</dcterms:modified>
</cp:coreProperties>
</file>